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3"/>
  </p:notesMasterIdLst>
  <p:sldIdLst>
    <p:sldId id="256" r:id="rId2"/>
    <p:sldId id="282" r:id="rId3"/>
    <p:sldId id="259" r:id="rId4"/>
    <p:sldId id="257" r:id="rId5"/>
    <p:sldId id="428" r:id="rId6"/>
    <p:sldId id="431" r:id="rId7"/>
    <p:sldId id="439" r:id="rId8"/>
    <p:sldId id="440" r:id="rId9"/>
    <p:sldId id="441" r:id="rId10"/>
    <p:sldId id="442" r:id="rId11"/>
    <p:sldId id="438" r:id="rId12"/>
    <p:sldId id="261" r:id="rId13"/>
    <p:sldId id="276" r:id="rId14"/>
    <p:sldId id="287" r:id="rId15"/>
    <p:sldId id="265" r:id="rId16"/>
    <p:sldId id="292" r:id="rId17"/>
    <p:sldId id="266" r:id="rId18"/>
    <p:sldId id="289" r:id="rId19"/>
    <p:sldId id="288" r:id="rId20"/>
    <p:sldId id="275" r:id="rId21"/>
    <p:sldId id="273" r:id="rId22"/>
    <p:sldId id="274" r:id="rId23"/>
    <p:sldId id="277" r:id="rId24"/>
    <p:sldId id="291" r:id="rId25"/>
    <p:sldId id="290" r:id="rId26"/>
    <p:sldId id="267" r:id="rId27"/>
    <p:sldId id="268" r:id="rId28"/>
    <p:sldId id="269" r:id="rId29"/>
    <p:sldId id="271" r:id="rId30"/>
    <p:sldId id="272" r:id="rId31"/>
    <p:sldId id="279" r:id="rId32"/>
    <p:sldId id="270" r:id="rId33"/>
    <p:sldId id="286" r:id="rId34"/>
    <p:sldId id="285" r:id="rId35"/>
    <p:sldId id="283" r:id="rId36"/>
    <p:sldId id="284"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278" r:id="rId17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656" y="-87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8313"/>
          </a:xfrm>
          <a:prstGeom prst="rect">
            <a:avLst/>
          </a:prstGeom>
        </p:spPr>
        <p:txBody>
          <a:bodyPr vert="horz" lIns="91440" tIns="45720" rIns="91440" bIns="45720" rtlCol="0"/>
          <a:lstStyle>
            <a:lvl1pPr algn="r">
              <a:defRPr sz="1200"/>
            </a:lvl1pPr>
          </a:lstStyle>
          <a:p>
            <a:fld id="{31C6E1D1-F05F-4DB5-BCF8-456ADBF36127}" type="datetimeFigureOut">
              <a:rPr lang="en-US" smtClean="0"/>
              <a:t>1/16/2021</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48175"/>
            <a:ext cx="5661025" cy="4213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lIns="91440" tIns="45720" rIns="91440" bIns="45720" rtlCol="0" anchor="b"/>
          <a:lstStyle>
            <a:lvl1pPr algn="r">
              <a:defRPr sz="1200"/>
            </a:lvl1pPr>
          </a:lstStyle>
          <a:p>
            <a:fld id="{BB6375C5-3DA6-43DF-BA99-F5F6569A0E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6375C5-3DA6-43DF-BA99-F5F6569A0E02}"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8E169D5-C7F2-430F-9E0A-49EDA5CECD06}" type="datetimeFigureOut">
              <a:rPr lang="en-US" smtClean="0"/>
              <a:pPr/>
              <a:t>1/16/2021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6983084-6584-4C99-AF0E-7FAF4C03E4C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6983084-6584-4C99-AF0E-7FAF4C03E4C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6983084-6584-4C99-AF0E-7FAF4C03E4C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6983084-6584-4C99-AF0E-7FAF4C03E4C8}"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6983084-6584-4C99-AF0E-7FAF4C03E4C8}"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6983084-6584-4C99-AF0E-7FAF4C03E4C8}"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66983084-6584-4C99-AF0E-7FAF4C03E4C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66983084-6584-4C99-AF0E-7FAF4C03E4C8}"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8E169D5-C7F2-430F-9E0A-49EDA5CECD06}" type="datetimeFigureOut">
              <a:rPr lang="en-US" smtClean="0"/>
              <a:pPr/>
              <a:t>1/16/2021</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66983084-6584-4C99-AF0E-7FAF4C03E4C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8E169D5-C7F2-430F-9E0A-49EDA5CECD06}" type="datetimeFigureOut">
              <a:rPr lang="en-US" smtClean="0"/>
              <a:pPr/>
              <a:t>1/16/2021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6983084-6584-4C99-AF0E-7FAF4C03E4C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8E169D5-C7F2-430F-9E0A-49EDA5CECD06}" type="datetimeFigureOut">
              <a:rPr lang="en-US" smtClean="0"/>
              <a:pPr/>
              <a:t>1/16/2021</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6983084-6584-4C99-AF0E-7FAF4C03E4C8}"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8E169D5-C7F2-430F-9E0A-49EDA5CECD06}" type="datetimeFigureOut">
              <a:rPr lang="en-US" smtClean="0"/>
              <a:pPr/>
              <a:t>1/16/2021</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6983084-6584-4C99-AF0E-7FAF4C03E4C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http://www.kofc.org/gallery/logos/eomed.jpg" TargetMode="External"/><Relationship Id="rId7" Type="http://schemas.openxmlformats.org/officeDocument/2006/relationships/image" Target="../media/image21.wm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http://www.kofc.org/gallery/logos/t4thdegree.jpg" TargetMode="External"/><Relationship Id="rId5" Type="http://schemas.openxmlformats.org/officeDocument/2006/relationships/image" Target="../media/image20.jpeg"/><Relationship Id="rId4" Type="http://schemas.openxmlformats.org/officeDocument/2006/relationships/hyperlink" Target="http://www.kofc.org/gallery/logos/c4thdeg.htm"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2286000"/>
          </a:xfrm>
        </p:spPr>
        <p:txBody>
          <a:bodyPr>
            <a:normAutofit/>
          </a:bodyPr>
          <a:lstStyle/>
          <a:p>
            <a:pPr algn="ctr"/>
            <a:r>
              <a:rPr lang="en-US" dirty="0" smtClean="0">
                <a:solidFill>
                  <a:schemeClr val="tx1"/>
                </a:solidFill>
                <a:latin typeface="Calibri" pitchFamily="34" charset="0"/>
                <a:cs typeface="Calibri" pitchFamily="34" charset="0"/>
              </a:rPr>
              <a:t>Marshal, Commander </a:t>
            </a:r>
            <a:br>
              <a:rPr lang="en-US" dirty="0" smtClean="0">
                <a:solidFill>
                  <a:schemeClr val="tx1"/>
                </a:solidFill>
                <a:latin typeface="Calibri" pitchFamily="34" charset="0"/>
                <a:cs typeface="Calibri" pitchFamily="34" charset="0"/>
              </a:rPr>
            </a:br>
            <a:r>
              <a:rPr lang="en-US" b="1" dirty="0" smtClean="0">
                <a:solidFill>
                  <a:schemeClr val="tx1"/>
                </a:solidFill>
                <a:latin typeface="Calibri" pitchFamily="34" charset="0"/>
                <a:cs typeface="Calibri" pitchFamily="34" charset="0"/>
              </a:rPr>
              <a:t>and </a:t>
            </a:r>
            <a:br>
              <a:rPr lang="en-US" b="1" dirty="0" smtClean="0">
                <a:solidFill>
                  <a:schemeClr val="tx1"/>
                </a:solidFill>
                <a:latin typeface="Calibri" pitchFamily="34" charset="0"/>
                <a:cs typeface="Calibri" pitchFamily="34" charset="0"/>
              </a:rPr>
            </a:br>
            <a:r>
              <a:rPr lang="en-US" dirty="0" smtClean="0">
                <a:solidFill>
                  <a:schemeClr val="tx1"/>
                </a:solidFill>
                <a:latin typeface="Calibri" pitchFamily="34" charset="0"/>
                <a:cs typeface="Calibri" pitchFamily="34" charset="0"/>
              </a:rPr>
              <a:t>Color Corpsmen Training</a:t>
            </a:r>
            <a:endParaRPr lang="en-US" b="1" dirty="0">
              <a:solidFill>
                <a:schemeClr val="tx1"/>
              </a:solidFill>
              <a:latin typeface="Calibri" pitchFamily="34" charset="0"/>
              <a:cs typeface="Calibri" pitchFamily="34" charset="0"/>
            </a:endParaRPr>
          </a:p>
        </p:txBody>
      </p:sp>
      <p:sp>
        <p:nvSpPr>
          <p:cNvPr id="3" name="Subtitle 2"/>
          <p:cNvSpPr>
            <a:spLocks noGrp="1"/>
          </p:cNvSpPr>
          <p:nvPr>
            <p:ph type="subTitle" idx="1"/>
          </p:nvPr>
        </p:nvSpPr>
        <p:spPr/>
        <p:txBody>
          <a:bodyPr>
            <a:normAutofit lnSpcReduction="10000"/>
          </a:bodyPr>
          <a:lstStyle/>
          <a:p>
            <a:r>
              <a:rPr lang="en-US" sz="3600" dirty="0" smtClean="0">
                <a:solidFill>
                  <a:schemeClr val="tx1"/>
                </a:solidFill>
                <a:latin typeface="Calibri" pitchFamily="34" charset="0"/>
                <a:cs typeface="Calibri" pitchFamily="34" charset="0"/>
              </a:rPr>
              <a:t>Presented by:</a:t>
            </a:r>
          </a:p>
          <a:p>
            <a:r>
              <a:rPr lang="en-US" sz="3600" dirty="0" smtClean="0">
                <a:solidFill>
                  <a:schemeClr val="tx1"/>
                </a:solidFill>
                <a:latin typeface="Calibri" pitchFamily="34" charset="0"/>
                <a:cs typeface="Calibri" pitchFamily="34" charset="0"/>
              </a:rPr>
              <a:t>FM John Hundiak</a:t>
            </a:r>
            <a:endParaRPr lang="en-US" sz="36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05800" cy="5791200"/>
          </a:xfrm>
        </p:spPr>
        <p:txBody>
          <a:bodyPr>
            <a:normAutofit fontScale="70000" lnSpcReduction="20000"/>
          </a:bodyPr>
          <a:lstStyle/>
          <a:p>
            <a:pPr lvl="8"/>
            <a:r>
              <a:rPr lang="en-US" sz="1300" b="1" dirty="0" smtClean="0"/>
              <a:t>	</a:t>
            </a:r>
            <a:endParaRPr lang="en-US" sz="1300" dirty="0" smtClean="0"/>
          </a:p>
          <a:p>
            <a:pPr>
              <a:buNone/>
            </a:pPr>
            <a:r>
              <a:rPr lang="en-US" sz="2600" b="1" u="sng" dirty="0" smtClean="0"/>
              <a:t>Proper Protocol for Processions</a:t>
            </a:r>
            <a:endParaRPr lang="en-US" sz="2600" dirty="0" smtClean="0"/>
          </a:p>
          <a:p>
            <a:pPr lvl="0">
              <a:buNone/>
            </a:pPr>
            <a:r>
              <a:rPr lang="en-US" sz="2100" dirty="0" smtClean="0"/>
              <a:t>When processing into Church for a Corporate Communion, what is the proper line-up for the dignitaries?  </a:t>
            </a:r>
            <a:r>
              <a:rPr lang="en-US" sz="1900" dirty="0" smtClean="0"/>
              <a:t>(number them 1 – 14 first to last entering church)</a:t>
            </a:r>
          </a:p>
          <a:p>
            <a:pPr>
              <a:lnSpc>
                <a:spcPct val="150000"/>
              </a:lnSpc>
              <a:buNone/>
            </a:pPr>
            <a:r>
              <a:rPr lang="en-US" sz="1500" dirty="0" smtClean="0"/>
              <a:t>			</a:t>
            </a:r>
            <a:r>
              <a:rPr lang="en-US" sz="2000" dirty="0" smtClean="0"/>
              <a:t>Color Corps		   </a:t>
            </a:r>
            <a:r>
              <a:rPr lang="en-US" sz="2000" b="1" dirty="0" smtClean="0"/>
              <a:t>1</a:t>
            </a:r>
          </a:p>
          <a:p>
            <a:pPr>
              <a:lnSpc>
                <a:spcPct val="150000"/>
              </a:lnSpc>
              <a:buNone/>
            </a:pPr>
            <a:r>
              <a:rPr lang="en-US" sz="2000" dirty="0" smtClean="0"/>
              <a:t>			Cross Bearer 		</a:t>
            </a:r>
            <a:r>
              <a:rPr lang="en-US" sz="2000" b="1" dirty="0" smtClean="0"/>
              <a:t>   2   (</a:t>
            </a:r>
            <a:r>
              <a:rPr lang="en-US" sz="2000" dirty="0" smtClean="0"/>
              <a:t>CC not part of the </a:t>
            </a:r>
            <a:r>
              <a:rPr lang="en-US" sz="2000" dirty="0" err="1" smtClean="0"/>
              <a:t>literagy</a:t>
            </a:r>
            <a:r>
              <a:rPr lang="en-US" sz="2000" dirty="0" smtClean="0"/>
              <a:t>)</a:t>
            </a:r>
            <a:endParaRPr lang="en-US" sz="2000" b="1" dirty="0" smtClean="0"/>
          </a:p>
          <a:p>
            <a:pPr>
              <a:lnSpc>
                <a:spcPct val="150000"/>
              </a:lnSpc>
              <a:buNone/>
            </a:pPr>
            <a:r>
              <a:rPr lang="en-US" sz="2000" dirty="0" smtClean="0"/>
              <a:t>			Candle Bearers 		   </a:t>
            </a:r>
            <a:r>
              <a:rPr lang="en-US" sz="2000" b="1" dirty="0" smtClean="0"/>
              <a:t>3</a:t>
            </a:r>
          </a:p>
          <a:p>
            <a:pPr>
              <a:lnSpc>
                <a:spcPct val="150000"/>
              </a:lnSpc>
              <a:buNone/>
            </a:pPr>
            <a:r>
              <a:rPr lang="en-US" sz="2000" dirty="0" smtClean="0"/>
              <a:t>			Council member		</a:t>
            </a:r>
            <a:r>
              <a:rPr lang="en-US" sz="2000" b="1" dirty="0" smtClean="0"/>
              <a:t>   4</a:t>
            </a:r>
            <a:endParaRPr lang="en-US" sz="2000" u="sng" dirty="0" smtClean="0"/>
          </a:p>
          <a:p>
            <a:pPr>
              <a:lnSpc>
                <a:spcPct val="150000"/>
              </a:lnSpc>
              <a:buNone/>
            </a:pPr>
            <a:r>
              <a:rPr lang="en-US" sz="2000" dirty="0" smtClean="0"/>
              <a:t>			Council Officers		</a:t>
            </a:r>
            <a:r>
              <a:rPr lang="en-US" sz="2000" b="1" dirty="0" smtClean="0"/>
              <a:t>   5</a:t>
            </a:r>
          </a:p>
          <a:p>
            <a:pPr>
              <a:lnSpc>
                <a:spcPct val="150000"/>
              </a:lnSpc>
              <a:buNone/>
            </a:pPr>
            <a:r>
              <a:rPr lang="en-US" sz="2000" dirty="0" smtClean="0"/>
              <a:t>			Grand Knight		</a:t>
            </a:r>
            <a:r>
              <a:rPr lang="en-US" sz="2000" b="1" dirty="0" smtClean="0"/>
              <a:t>   6</a:t>
            </a:r>
          </a:p>
          <a:p>
            <a:pPr>
              <a:lnSpc>
                <a:spcPct val="150000"/>
              </a:lnSpc>
              <a:buNone/>
            </a:pPr>
            <a:r>
              <a:rPr lang="en-US" sz="2000" dirty="0" smtClean="0"/>
              <a:t>			State Directors		</a:t>
            </a:r>
            <a:r>
              <a:rPr lang="en-US" sz="2000" b="1" dirty="0" smtClean="0"/>
              <a:t>   7</a:t>
            </a:r>
          </a:p>
          <a:p>
            <a:pPr>
              <a:lnSpc>
                <a:spcPct val="150000"/>
              </a:lnSpc>
              <a:buNone/>
            </a:pPr>
            <a:r>
              <a:rPr lang="en-US" sz="2000" dirty="0" smtClean="0"/>
              <a:t>			District Deputy 		</a:t>
            </a:r>
            <a:r>
              <a:rPr lang="en-US" sz="2000" b="1" dirty="0" smtClean="0"/>
              <a:t>   8</a:t>
            </a:r>
          </a:p>
          <a:p>
            <a:pPr>
              <a:lnSpc>
                <a:spcPct val="150000"/>
              </a:lnSpc>
              <a:buNone/>
            </a:pPr>
            <a:r>
              <a:rPr lang="en-US" sz="2000" dirty="0" smtClean="0"/>
              <a:t>			District Master 		</a:t>
            </a:r>
            <a:r>
              <a:rPr lang="en-US" sz="2000" b="1" dirty="0" smtClean="0"/>
              <a:t>   9</a:t>
            </a:r>
            <a:endParaRPr lang="en-US" sz="2000" dirty="0" smtClean="0"/>
          </a:p>
          <a:p>
            <a:pPr>
              <a:lnSpc>
                <a:spcPct val="150000"/>
              </a:lnSpc>
              <a:buNone/>
            </a:pPr>
            <a:r>
              <a:rPr lang="en-US" sz="2000" dirty="0" smtClean="0"/>
              <a:t>			State Officers 		</a:t>
            </a:r>
            <a:r>
              <a:rPr lang="en-US" sz="2000" b="1" dirty="0" smtClean="0"/>
              <a:t> 10</a:t>
            </a:r>
          </a:p>
          <a:p>
            <a:pPr lvl="0">
              <a:lnSpc>
                <a:spcPct val="150000"/>
              </a:lnSpc>
              <a:buNone/>
            </a:pPr>
            <a:r>
              <a:rPr lang="en-US" sz="2000" dirty="0" smtClean="0"/>
              <a:t>			Vice Supreme Master		</a:t>
            </a:r>
            <a:r>
              <a:rPr lang="en-US" sz="2000" b="1" dirty="0" smtClean="0"/>
              <a:t> 11</a:t>
            </a:r>
          </a:p>
          <a:p>
            <a:pPr>
              <a:lnSpc>
                <a:spcPct val="150000"/>
              </a:lnSpc>
              <a:buNone/>
            </a:pPr>
            <a:r>
              <a:rPr lang="en-US" sz="2000" b="1" dirty="0" smtClean="0"/>
              <a:t>			</a:t>
            </a:r>
            <a:r>
              <a:rPr lang="en-US" sz="2000" dirty="0" smtClean="0"/>
              <a:t>State Deputy 		</a:t>
            </a:r>
            <a:r>
              <a:rPr lang="en-US" sz="2000" b="1" dirty="0" smtClean="0"/>
              <a:t> 12</a:t>
            </a:r>
          </a:p>
          <a:p>
            <a:pPr>
              <a:lnSpc>
                <a:spcPct val="150000"/>
              </a:lnSpc>
              <a:buNone/>
            </a:pPr>
            <a:r>
              <a:rPr lang="en-US" sz="2000" dirty="0" smtClean="0"/>
              <a:t>			Priests 			</a:t>
            </a:r>
            <a:r>
              <a:rPr lang="en-US" sz="2000" b="1" dirty="0" smtClean="0"/>
              <a:t> 13</a:t>
            </a:r>
          </a:p>
          <a:p>
            <a:pPr>
              <a:lnSpc>
                <a:spcPct val="150000"/>
              </a:lnSpc>
              <a:buNone/>
            </a:pPr>
            <a:r>
              <a:rPr lang="en-US" sz="2000" dirty="0" smtClean="0"/>
              <a:t>			Bishop 			 </a:t>
            </a:r>
            <a:r>
              <a:rPr lang="en-US" sz="2000" b="1" dirty="0" smtClean="0"/>
              <a:t>14</a:t>
            </a:r>
          </a:p>
          <a:p>
            <a:pPr lvl="0">
              <a:lnSpc>
                <a:spcPct val="150000"/>
              </a:lnSpc>
              <a:buNone/>
            </a:pPr>
            <a:endParaRPr lang="en-US" sz="24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499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499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499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499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499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500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500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500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500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500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500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500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500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500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500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501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501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501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501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501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501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5016" name="Oval 24"/>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17" name="Oval 25"/>
          <p:cNvSpPr>
            <a:spLocks noChangeArrowheads="1"/>
          </p:cNvSpPr>
          <p:nvPr/>
        </p:nvSpPr>
        <p:spPr bwMode="auto">
          <a:xfrm rot="-5400000">
            <a:off x="3765550" y="6553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5018" name="Oval 26"/>
          <p:cNvSpPr>
            <a:spLocks noChangeArrowheads="1"/>
          </p:cNvSpPr>
          <p:nvPr/>
        </p:nvSpPr>
        <p:spPr bwMode="auto">
          <a:xfrm rot="-5400000">
            <a:off x="3765550" y="58610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19" name="Oval 27"/>
          <p:cNvSpPr>
            <a:spLocks noChangeArrowheads="1"/>
          </p:cNvSpPr>
          <p:nvPr/>
        </p:nvSpPr>
        <p:spPr bwMode="auto">
          <a:xfrm rot="-5400000">
            <a:off x="3765550" y="5130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20" name="Oval 28"/>
          <p:cNvSpPr>
            <a:spLocks noChangeArrowheads="1"/>
          </p:cNvSpPr>
          <p:nvPr/>
        </p:nvSpPr>
        <p:spPr bwMode="auto">
          <a:xfrm rot="10800000">
            <a:off x="4381500" y="3889375"/>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21" name="Oval 29"/>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22" name="Oval 30"/>
          <p:cNvSpPr>
            <a:spLocks noChangeArrowheads="1"/>
          </p:cNvSpPr>
          <p:nvPr/>
        </p:nvSpPr>
        <p:spPr bwMode="auto">
          <a:xfrm rot="-5400000">
            <a:off x="4956175" y="6553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5023" name="Oval 31"/>
          <p:cNvSpPr>
            <a:spLocks noChangeArrowheads="1"/>
          </p:cNvSpPr>
          <p:nvPr/>
        </p:nvSpPr>
        <p:spPr bwMode="auto">
          <a:xfrm rot="-5400000">
            <a:off x="4918075" y="58610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24" name="Oval 32"/>
          <p:cNvSpPr>
            <a:spLocks noChangeArrowheads="1"/>
          </p:cNvSpPr>
          <p:nvPr/>
        </p:nvSpPr>
        <p:spPr bwMode="auto">
          <a:xfrm rot="-5400000">
            <a:off x="4918075" y="5130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25" name="Oval 33"/>
          <p:cNvSpPr>
            <a:spLocks noChangeArrowheads="1"/>
          </p:cNvSpPr>
          <p:nvPr/>
        </p:nvSpPr>
        <p:spPr bwMode="auto">
          <a:xfrm rot="-5543156">
            <a:off x="4381500" y="43878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5026" name="Footer Placeholder 36"/>
          <p:cNvSpPr txBox="1">
            <a:spLocks/>
          </p:cNvSpPr>
          <p:nvPr/>
        </p:nvSpPr>
        <p:spPr bwMode="auto">
          <a:xfrm>
            <a:off x="5029200" y="6562725"/>
            <a:ext cx="41148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601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602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602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602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602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602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602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602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602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602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602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603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603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603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603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603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603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603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603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603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603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6040" name="Oval 24"/>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1" name="Oval 26"/>
          <p:cNvSpPr>
            <a:spLocks noChangeArrowheads="1"/>
          </p:cNvSpPr>
          <p:nvPr/>
        </p:nvSpPr>
        <p:spPr bwMode="auto">
          <a:xfrm rot="-5400000">
            <a:off x="3803650" y="64627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2" name="Oval 27"/>
          <p:cNvSpPr>
            <a:spLocks noChangeArrowheads="1"/>
          </p:cNvSpPr>
          <p:nvPr/>
        </p:nvSpPr>
        <p:spPr bwMode="auto">
          <a:xfrm rot="-5400000">
            <a:off x="3803650" y="573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3" name="Oval 28"/>
          <p:cNvSpPr>
            <a:spLocks noChangeArrowheads="1"/>
          </p:cNvSpPr>
          <p:nvPr/>
        </p:nvSpPr>
        <p:spPr bwMode="auto">
          <a:xfrm rot="-5400000">
            <a:off x="4381500" y="43513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4" name="Oval 29"/>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5" name="Oval 31"/>
          <p:cNvSpPr>
            <a:spLocks noChangeArrowheads="1"/>
          </p:cNvSpPr>
          <p:nvPr/>
        </p:nvSpPr>
        <p:spPr bwMode="auto">
          <a:xfrm rot="-5400000">
            <a:off x="4956175" y="64627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6" name="Oval 32"/>
          <p:cNvSpPr>
            <a:spLocks noChangeArrowheads="1"/>
          </p:cNvSpPr>
          <p:nvPr/>
        </p:nvSpPr>
        <p:spPr bwMode="auto">
          <a:xfrm rot="-5400000">
            <a:off x="4956175" y="573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7" name="Oval 33"/>
          <p:cNvSpPr>
            <a:spLocks noChangeArrowheads="1"/>
          </p:cNvSpPr>
          <p:nvPr/>
        </p:nvSpPr>
        <p:spPr bwMode="auto">
          <a:xfrm rot="-5400000">
            <a:off x="4956175" y="50419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6048" name="Footer Placeholder 36"/>
          <p:cNvSpPr txBox="1">
            <a:spLocks/>
          </p:cNvSpPr>
          <p:nvPr/>
        </p:nvSpPr>
        <p:spPr bwMode="auto">
          <a:xfrm>
            <a:off x="4876800" y="6562725"/>
            <a:ext cx="42672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704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704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704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704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704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704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704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705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705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705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705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705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705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705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705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705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705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706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706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706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706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7064" name="Oval 24"/>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65" name="Oval 25"/>
          <p:cNvSpPr>
            <a:spLocks noChangeArrowheads="1"/>
          </p:cNvSpPr>
          <p:nvPr/>
        </p:nvSpPr>
        <p:spPr bwMode="auto">
          <a:xfrm rot="-5400000">
            <a:off x="3803650" y="64627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66" name="Oval 26"/>
          <p:cNvSpPr>
            <a:spLocks noChangeArrowheads="1"/>
          </p:cNvSpPr>
          <p:nvPr/>
        </p:nvSpPr>
        <p:spPr bwMode="auto">
          <a:xfrm rot="-5400000">
            <a:off x="3803650" y="573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67" name="Oval 27"/>
          <p:cNvSpPr>
            <a:spLocks noChangeArrowheads="1"/>
          </p:cNvSpPr>
          <p:nvPr/>
        </p:nvSpPr>
        <p:spPr bwMode="auto">
          <a:xfrm rot="-5400000">
            <a:off x="3805238" y="508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68" name="Oval 28"/>
          <p:cNvSpPr>
            <a:spLocks noChangeArrowheads="1"/>
          </p:cNvSpPr>
          <p:nvPr/>
        </p:nvSpPr>
        <p:spPr bwMode="auto">
          <a:xfrm>
            <a:off x="4956175" y="45037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69" name="Oval 29"/>
          <p:cNvSpPr>
            <a:spLocks noChangeArrowheads="1"/>
          </p:cNvSpPr>
          <p:nvPr/>
        </p:nvSpPr>
        <p:spPr bwMode="auto">
          <a:xfrm rot="-5400000">
            <a:off x="4956175" y="64627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70" name="Oval 30"/>
          <p:cNvSpPr>
            <a:spLocks noChangeArrowheads="1"/>
          </p:cNvSpPr>
          <p:nvPr/>
        </p:nvSpPr>
        <p:spPr bwMode="auto">
          <a:xfrm rot="-5400000">
            <a:off x="4956175" y="573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71" name="Oval 31"/>
          <p:cNvSpPr>
            <a:spLocks noChangeArrowheads="1"/>
          </p:cNvSpPr>
          <p:nvPr/>
        </p:nvSpPr>
        <p:spPr bwMode="auto">
          <a:xfrm rot="-5400000">
            <a:off x="4956175" y="50419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7072" name="Footer Placeholder 36"/>
          <p:cNvSpPr txBox="1">
            <a:spLocks/>
          </p:cNvSpPr>
          <p:nvPr/>
        </p:nvSpPr>
        <p:spPr bwMode="auto">
          <a:xfrm>
            <a:off x="4876800" y="6562725"/>
            <a:ext cx="42672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806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806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806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ALTAR</a:t>
            </a:r>
          </a:p>
        </p:txBody>
      </p:sp>
      <p:sp>
        <p:nvSpPr>
          <p:cNvPr id="8807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807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807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807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807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807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807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807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807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807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808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808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808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808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808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808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808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808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8088" name="Oval 24"/>
          <p:cNvSpPr>
            <a:spLocks noChangeArrowheads="1"/>
          </p:cNvSpPr>
          <p:nvPr/>
        </p:nvSpPr>
        <p:spPr bwMode="auto">
          <a:xfrm rot="-5400000">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89" name="Oval 25"/>
          <p:cNvSpPr>
            <a:spLocks noChangeArrowheads="1"/>
          </p:cNvSpPr>
          <p:nvPr/>
        </p:nvSpPr>
        <p:spPr bwMode="auto">
          <a:xfrm rot="-5400000">
            <a:off x="3803650" y="64627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0" name="Oval 26"/>
          <p:cNvSpPr>
            <a:spLocks noChangeArrowheads="1"/>
          </p:cNvSpPr>
          <p:nvPr/>
        </p:nvSpPr>
        <p:spPr bwMode="auto">
          <a:xfrm rot="-5400000">
            <a:off x="3803650" y="573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1" name="Oval 27"/>
          <p:cNvSpPr>
            <a:spLocks noChangeArrowheads="1"/>
          </p:cNvSpPr>
          <p:nvPr/>
        </p:nvSpPr>
        <p:spPr bwMode="auto">
          <a:xfrm rot="-5400000">
            <a:off x="3805238" y="508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2" name="Oval 28"/>
          <p:cNvSpPr>
            <a:spLocks noChangeArrowheads="1"/>
          </p:cNvSpPr>
          <p:nvPr/>
        </p:nvSpPr>
        <p:spPr bwMode="auto">
          <a:xfrm rot="-5400000">
            <a:off x="4956175" y="45037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3" name="Oval 29"/>
          <p:cNvSpPr>
            <a:spLocks noChangeArrowheads="1"/>
          </p:cNvSpPr>
          <p:nvPr/>
        </p:nvSpPr>
        <p:spPr bwMode="auto">
          <a:xfrm rot="-5400000">
            <a:off x="4956175" y="64627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4" name="Oval 30"/>
          <p:cNvSpPr>
            <a:spLocks noChangeArrowheads="1"/>
          </p:cNvSpPr>
          <p:nvPr/>
        </p:nvSpPr>
        <p:spPr bwMode="auto">
          <a:xfrm rot="-5400000">
            <a:off x="4956175" y="573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5" name="Oval 31"/>
          <p:cNvSpPr>
            <a:spLocks noChangeArrowheads="1"/>
          </p:cNvSpPr>
          <p:nvPr/>
        </p:nvSpPr>
        <p:spPr bwMode="auto">
          <a:xfrm rot="-5400000">
            <a:off x="4956175" y="50419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8096" name="Footer Placeholder 36"/>
          <p:cNvSpPr txBox="1">
            <a:spLocks/>
          </p:cNvSpPr>
          <p:nvPr/>
        </p:nvSpPr>
        <p:spPr bwMode="auto">
          <a:xfrm>
            <a:off x="4953000" y="6562725"/>
            <a:ext cx="41910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990600"/>
          </a:xfrm>
        </p:spPr>
        <p:txBody>
          <a:bodyPr>
            <a:normAutofit/>
          </a:bodyPr>
          <a:lstStyle/>
          <a:p>
            <a:pPr algn="ctr"/>
            <a:r>
              <a:rPr lang="en-US" dirty="0" smtClean="0">
                <a:solidFill>
                  <a:schemeClr val="tx1"/>
                </a:solidFill>
                <a:effectLst/>
                <a:latin typeface="Cambria" pitchFamily="18" charset="0"/>
              </a:rPr>
              <a:t>Casket Watch</a:t>
            </a:r>
            <a:endParaRPr lang="en-US" dirty="0">
              <a:solidFill>
                <a:schemeClr val="tx1"/>
              </a:solidFill>
              <a:effectLst/>
              <a:latin typeface="Cambria" pitchFamily="18"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90000"/>
              </a:lnSpc>
              <a:buFont typeface="Wingdings" pitchFamily="2" charset="2"/>
              <a:buChar char="Ø"/>
            </a:pPr>
            <a:r>
              <a:rPr lang="en-US" sz="2800" dirty="0" smtClean="0">
                <a:latin typeface="Calibri" pitchFamily="34" charset="0"/>
                <a:cs typeface="Calibri" pitchFamily="34" charset="0"/>
              </a:rPr>
              <a:t>What Assembly does the deceased belong to?</a:t>
            </a:r>
          </a:p>
          <a:p>
            <a:pPr>
              <a:lnSpc>
                <a:spcPct val="90000"/>
              </a:lnSpc>
              <a:buFont typeface="Wingdings" pitchFamily="2" charset="2"/>
              <a:buChar char="Ø"/>
            </a:pPr>
            <a:r>
              <a:rPr lang="en-US" sz="2800" dirty="0" smtClean="0">
                <a:latin typeface="Calibri" pitchFamily="34" charset="0"/>
                <a:cs typeface="Calibri" pitchFamily="34" charset="0"/>
              </a:rPr>
              <a:t>Notify that Assembly’s Navigator.  They are the Host Assembly.</a:t>
            </a:r>
          </a:p>
          <a:p>
            <a:pPr>
              <a:lnSpc>
                <a:spcPct val="90000"/>
              </a:lnSpc>
              <a:buFont typeface="Wingdings" pitchFamily="2" charset="2"/>
              <a:buChar char="Ø"/>
            </a:pPr>
            <a:r>
              <a:rPr lang="en-US" sz="2800" dirty="0" smtClean="0">
                <a:latin typeface="Calibri" pitchFamily="34" charset="0"/>
                <a:cs typeface="Calibri" pitchFamily="34" charset="0"/>
              </a:rPr>
              <a:t>If the ceremonials are to be held at a location outside of the Host Navigators area, the Host Navigator notifies the appropriate Navigator.  The Host Navigator retains responsibility for coordinating the event.</a:t>
            </a:r>
          </a:p>
          <a:p>
            <a:pPr>
              <a:lnSpc>
                <a:spcPct val="90000"/>
              </a:lnSpc>
              <a:buFont typeface="Wingdings" pitchFamily="2" charset="2"/>
              <a:buChar char="Ø"/>
            </a:pPr>
            <a:r>
              <a:rPr lang="en-US" sz="2800" dirty="0" smtClean="0">
                <a:latin typeface="Calibri" pitchFamily="34" charset="0"/>
                <a:cs typeface="Calibri" pitchFamily="34" charset="0"/>
              </a:rPr>
              <a:t>The Host Navigator, local Navigator and local Commander work together on the details.</a:t>
            </a:r>
          </a:p>
          <a:p>
            <a:pPr marL="109728" indent="0">
              <a:lnSpc>
                <a:spcPct val="90000"/>
              </a:lnSpc>
              <a:buNone/>
            </a:pPr>
            <a:endParaRPr lang="en-US" sz="2600" dirty="0" smtClean="0">
              <a:latin typeface="Cambria" pitchFamily="18" charset="0"/>
            </a:endParaRPr>
          </a:p>
        </p:txBody>
      </p:sp>
      <p:sp>
        <p:nvSpPr>
          <p:cNvPr id="3" name="Footer Placeholder 2"/>
          <p:cNvSpPr>
            <a:spLocks noGrp="1"/>
          </p:cNvSpPr>
          <p:nvPr>
            <p:ph type="ftr" sz="quarter" idx="11"/>
          </p:nvPr>
        </p:nvSpPr>
        <p:spPr>
          <a:xfrm>
            <a:off x="4114800" y="6324600"/>
            <a:ext cx="5029200" cy="365125"/>
          </a:xfrm>
        </p:spPr>
        <p:txBody>
          <a:bodyPr/>
          <a:lstStyle/>
          <a:p>
            <a:r>
              <a:rPr lang="en-US" dirty="0" smtClean="0">
                <a:latin typeface="Cambria" pitchFamily="18" charset="0"/>
              </a:rPr>
              <a:t>Property of Michigan District #1 - Reproduction Prohibited Without Written Permission</a:t>
            </a:r>
            <a:endParaRPr lang="en-US" dirty="0">
              <a:latin typeface="Cambria" pitchFamily="18" charset="0"/>
            </a:endParaRPr>
          </a:p>
        </p:txBody>
      </p:sp>
      <p:sp>
        <p:nvSpPr>
          <p:cNvPr id="4" name="Title 3"/>
          <p:cNvSpPr>
            <a:spLocks noGrp="1"/>
          </p:cNvSpPr>
          <p:nvPr>
            <p:ph type="title"/>
          </p:nvPr>
        </p:nvSpPr>
        <p:spPr/>
        <p:txBody>
          <a:bodyPr>
            <a:normAutofit/>
          </a:bodyPr>
          <a:lstStyle/>
          <a:p>
            <a:pPr algn="ctr"/>
            <a:r>
              <a:rPr lang="en-US" sz="4000" dirty="0" smtClean="0">
                <a:solidFill>
                  <a:schemeClr val="tx1"/>
                </a:solidFill>
                <a:effectLst/>
                <a:latin typeface="Calibri" pitchFamily="34" charset="0"/>
                <a:cs typeface="Calibri" pitchFamily="34" charset="0"/>
              </a:rPr>
              <a:t>Casket Watch</a:t>
            </a:r>
            <a:endParaRPr lang="en-US" sz="4000" dirty="0">
              <a:latin typeface="Calibri" pitchFamily="34" charset="0"/>
              <a:cs typeface="Calibri" pitchFamily="34" charset="0"/>
            </a:endParaRPr>
          </a:p>
        </p:txBody>
      </p:sp>
    </p:spTree>
    <p:extLst>
      <p:ext uri="{BB962C8B-B14F-4D97-AF65-F5344CB8AC3E}">
        <p14:creationId xmlns="" xmlns:p14="http://schemas.microsoft.com/office/powerpoint/2010/main" val="14843008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fontScale="92500" lnSpcReduction="10000"/>
          </a:bodyPr>
          <a:lstStyle/>
          <a:p>
            <a:pPr>
              <a:lnSpc>
                <a:spcPct val="90000"/>
              </a:lnSpc>
              <a:buClr>
                <a:srgbClr val="FF0000"/>
              </a:buClr>
              <a:buFont typeface="Wingdings" pitchFamily="2" charset="2"/>
              <a:buChar char="§"/>
            </a:pPr>
            <a:r>
              <a:rPr lang="en-US" sz="2600" dirty="0" smtClean="0">
                <a:latin typeface="Calibri" pitchFamily="34" charset="0"/>
                <a:cs typeface="Calibri" pitchFamily="34" charset="0"/>
              </a:rPr>
              <a:t>Marshal/Commander to review layout of parlor</a:t>
            </a:r>
          </a:p>
          <a:p>
            <a:pPr>
              <a:lnSpc>
                <a:spcPct val="90000"/>
              </a:lnSpc>
              <a:buClr>
                <a:srgbClr val="FF0000"/>
              </a:buClr>
              <a:buFont typeface="Wingdings" pitchFamily="2" charset="2"/>
              <a:buChar char="§"/>
            </a:pPr>
            <a:r>
              <a:rPr lang="en-US" sz="2600" dirty="0" smtClean="0">
                <a:latin typeface="Calibri" pitchFamily="34" charset="0"/>
                <a:cs typeface="Calibri" pitchFamily="34" charset="0"/>
              </a:rPr>
              <a:t>Marshal/Commander leads with 2 Honor Guards in a formation conducive to the layout of the parlor</a:t>
            </a:r>
          </a:p>
          <a:p>
            <a:pPr>
              <a:lnSpc>
                <a:spcPct val="90000"/>
              </a:lnSpc>
              <a:buClr>
                <a:srgbClr val="FF0000"/>
              </a:buClr>
              <a:buFont typeface="Wingdings" pitchFamily="2" charset="2"/>
              <a:buChar char="§"/>
            </a:pPr>
            <a:r>
              <a:rPr lang="en-US" sz="2600" dirty="0" smtClean="0">
                <a:latin typeface="Calibri" pitchFamily="34" charset="0"/>
                <a:cs typeface="Calibri" pitchFamily="34" charset="0"/>
              </a:rPr>
              <a:t>Marshal/Commander stops in front of casket, forward face and takes one step back or forward dependent upon space</a:t>
            </a:r>
          </a:p>
          <a:p>
            <a:pPr>
              <a:lnSpc>
                <a:spcPct val="90000"/>
              </a:lnSpc>
              <a:buClr>
                <a:srgbClr val="FF0000"/>
              </a:buClr>
              <a:buFont typeface="Wingdings" pitchFamily="2" charset="2"/>
              <a:buChar char="§"/>
            </a:pPr>
            <a:r>
              <a:rPr lang="en-US" sz="2600" dirty="0" smtClean="0">
                <a:latin typeface="Calibri" pitchFamily="34" charset="0"/>
                <a:cs typeface="Calibri" pitchFamily="34" charset="0"/>
              </a:rPr>
              <a:t>The first Honor Guard proceeds to the other side of the Marshal/Commander leaving enough space for another Honor Guard.  Marshal/Commander steps forward or back</a:t>
            </a:r>
          </a:p>
          <a:p>
            <a:pPr>
              <a:lnSpc>
                <a:spcPct val="90000"/>
              </a:lnSpc>
              <a:buClr>
                <a:srgbClr val="FF0000"/>
              </a:buClr>
              <a:buFont typeface="Wingdings" pitchFamily="2" charset="2"/>
              <a:buChar char="§"/>
            </a:pPr>
            <a:r>
              <a:rPr lang="en-US" sz="2600" dirty="0" smtClean="0">
                <a:latin typeface="Calibri" pitchFamily="34" charset="0"/>
                <a:cs typeface="Calibri" pitchFamily="34" charset="0"/>
              </a:rPr>
              <a:t>All three salute and the Honor Guards proceeds to their designated locations at each end of the casket</a:t>
            </a:r>
          </a:p>
          <a:p>
            <a:pPr>
              <a:lnSpc>
                <a:spcPct val="90000"/>
              </a:lnSpc>
              <a:buClr>
                <a:srgbClr val="FF0000"/>
              </a:buClr>
              <a:buFont typeface="Wingdings" pitchFamily="2" charset="2"/>
              <a:buChar char="§"/>
            </a:pPr>
            <a:r>
              <a:rPr lang="en-US" sz="2600" dirty="0" smtClean="0">
                <a:latin typeface="Calibri" pitchFamily="34" charset="0"/>
                <a:cs typeface="Calibri" pitchFamily="34" charset="0"/>
              </a:rPr>
              <a:t>Marshal/Commander salutes and exits parlor</a:t>
            </a:r>
          </a:p>
          <a:p>
            <a:pPr>
              <a:lnSpc>
                <a:spcPct val="90000"/>
              </a:lnSpc>
              <a:buClr>
                <a:srgbClr val="FF0000"/>
              </a:buClr>
              <a:buFont typeface="Wingdings" pitchFamily="2" charset="2"/>
              <a:buChar char="§"/>
            </a:pPr>
            <a:r>
              <a:rPr lang="en-US" sz="2600" dirty="0" smtClean="0">
                <a:latin typeface="Calibri" pitchFamily="34" charset="0"/>
                <a:cs typeface="Calibri" pitchFamily="34" charset="0"/>
              </a:rPr>
              <a:t>Together the Honor Guards goes “Carry Swords” position and remain in this position until the replacement Honor Guards arrive</a:t>
            </a:r>
          </a:p>
          <a:p>
            <a:endParaRPr lang="en-US" dirty="0"/>
          </a:p>
        </p:txBody>
      </p:sp>
      <p:sp>
        <p:nvSpPr>
          <p:cNvPr id="3" name="Footer Placeholder 2"/>
          <p:cNvSpPr>
            <a:spLocks noGrp="1"/>
          </p:cNvSpPr>
          <p:nvPr>
            <p:ph type="ftr" sz="quarter" idx="11"/>
          </p:nvPr>
        </p:nvSpPr>
        <p:spPr>
          <a:xfrm>
            <a:off x="4114800" y="6324600"/>
            <a:ext cx="5029200" cy="365125"/>
          </a:xfrm>
        </p:spPr>
        <p:txBody>
          <a:bodyPr/>
          <a:lstStyle/>
          <a:p>
            <a:r>
              <a:rPr lang="en-US" dirty="0" smtClean="0">
                <a:latin typeface="Cambria" pitchFamily="18" charset="0"/>
              </a:rPr>
              <a:t>Property of Michigan District #1 - Reproduction Prohibited Without Written Permission</a:t>
            </a:r>
            <a:endParaRPr lang="en-US" dirty="0">
              <a:latin typeface="Cambria" pitchFamily="18" charset="0"/>
            </a:endParaRPr>
          </a:p>
        </p:txBody>
      </p:sp>
      <p:sp>
        <p:nvSpPr>
          <p:cNvPr id="4" name="Title 3"/>
          <p:cNvSpPr>
            <a:spLocks noGrp="1"/>
          </p:cNvSpPr>
          <p:nvPr>
            <p:ph type="title"/>
          </p:nvPr>
        </p:nvSpPr>
        <p:spPr>
          <a:xfrm>
            <a:off x="457200" y="274638"/>
            <a:ext cx="8229600" cy="944562"/>
          </a:xfrm>
        </p:spPr>
        <p:txBody>
          <a:bodyPr>
            <a:normAutofit/>
          </a:bodyPr>
          <a:lstStyle/>
          <a:p>
            <a:pPr algn="ctr"/>
            <a:r>
              <a:rPr lang="en-US" sz="4000" dirty="0" smtClean="0">
                <a:solidFill>
                  <a:schemeClr val="tx1"/>
                </a:solidFill>
                <a:effectLst/>
                <a:latin typeface="Calibri" pitchFamily="34" charset="0"/>
                <a:cs typeface="Calibri" pitchFamily="34" charset="0"/>
              </a:rPr>
              <a:t>Casket Watch</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8458200" cy="4525963"/>
          </a:xfrm>
        </p:spPr>
        <p:txBody>
          <a:bodyPr>
            <a:noAutofit/>
          </a:bodyPr>
          <a:lstStyle/>
          <a:p>
            <a:pPr>
              <a:lnSpc>
                <a:spcPct val="80000"/>
              </a:lnSpc>
              <a:buClr>
                <a:srgbClr val="FF0000"/>
              </a:buClr>
              <a:buFont typeface="Wingdings" pitchFamily="2" charset="2"/>
              <a:buChar char="§"/>
            </a:pPr>
            <a:r>
              <a:rPr lang="en-US" sz="2200" dirty="0" smtClean="0">
                <a:latin typeface="Calibri" pitchFamily="34" charset="0"/>
                <a:cs typeface="Calibri" pitchFamily="34" charset="0"/>
              </a:rPr>
              <a:t>Marshal/Commander returns with two replacement Honor Guard </a:t>
            </a:r>
          </a:p>
          <a:p>
            <a:pPr>
              <a:lnSpc>
                <a:spcPct val="80000"/>
              </a:lnSpc>
              <a:buClr>
                <a:srgbClr val="FF0000"/>
              </a:buClr>
              <a:buFont typeface="Wingdings" pitchFamily="2" charset="2"/>
              <a:buChar char="§"/>
            </a:pPr>
            <a:r>
              <a:rPr lang="en-US" sz="2200" dirty="0" smtClean="0">
                <a:latin typeface="Calibri" pitchFamily="34" charset="0"/>
                <a:cs typeface="Calibri" pitchFamily="34" charset="0"/>
              </a:rPr>
              <a:t>Honor Guards at casket go to carry swords if at mourner’s rest</a:t>
            </a:r>
          </a:p>
          <a:p>
            <a:pPr>
              <a:lnSpc>
                <a:spcPct val="90000"/>
              </a:lnSpc>
              <a:buClr>
                <a:srgbClr val="FF0000"/>
              </a:buClr>
              <a:buFont typeface="Wingdings" pitchFamily="2" charset="2"/>
              <a:buChar char="§"/>
            </a:pPr>
            <a:r>
              <a:rPr lang="en-US" sz="2200" dirty="0" smtClean="0">
                <a:latin typeface="Calibri" pitchFamily="34" charset="0"/>
                <a:cs typeface="Calibri" pitchFamily="34" charset="0"/>
              </a:rPr>
              <a:t>Marshal/Commander stops in front of casket, forward face and takes one step </a:t>
            </a:r>
            <a:r>
              <a:rPr lang="en-US" sz="2400" dirty="0" smtClean="0">
                <a:latin typeface="Calibri" pitchFamily="34" charset="0"/>
                <a:cs typeface="Calibri" pitchFamily="34" charset="0"/>
              </a:rPr>
              <a:t>back or forward dependent upon space</a:t>
            </a:r>
            <a:endParaRPr lang="en-US" sz="2200" dirty="0" smtClean="0">
              <a:latin typeface="Calibri" pitchFamily="34" charset="0"/>
              <a:cs typeface="Calibri" pitchFamily="34" charset="0"/>
            </a:endParaRPr>
          </a:p>
          <a:p>
            <a:pPr>
              <a:lnSpc>
                <a:spcPct val="90000"/>
              </a:lnSpc>
              <a:buClr>
                <a:srgbClr val="FF0000"/>
              </a:buClr>
              <a:buFont typeface="Wingdings" pitchFamily="2" charset="2"/>
              <a:buChar char="§"/>
            </a:pPr>
            <a:r>
              <a:rPr lang="en-US" sz="2200" dirty="0" smtClean="0">
                <a:latin typeface="Calibri" pitchFamily="34" charset="0"/>
                <a:cs typeface="Calibri" pitchFamily="34" charset="0"/>
              </a:rPr>
              <a:t>The first Honor Guard proceeds to the other side of the Marshal/Commander leaving enough space for another Honor Guard.  Marshal/Commander steps forward or back</a:t>
            </a:r>
          </a:p>
          <a:p>
            <a:pPr>
              <a:lnSpc>
                <a:spcPct val="80000"/>
              </a:lnSpc>
              <a:buClr>
                <a:srgbClr val="FF0000"/>
              </a:buClr>
              <a:buFont typeface="Wingdings" pitchFamily="2" charset="2"/>
              <a:buChar char="§"/>
            </a:pPr>
            <a:r>
              <a:rPr lang="en-US" sz="2200" dirty="0" smtClean="0">
                <a:latin typeface="Calibri" pitchFamily="34" charset="0"/>
                <a:cs typeface="Calibri" pitchFamily="34" charset="0"/>
              </a:rPr>
              <a:t>The Honor Guards on watch will take one step towards each other and move to the positions between the Marshal/Commander and new Honor Guards and about face  </a:t>
            </a:r>
          </a:p>
          <a:p>
            <a:pPr>
              <a:lnSpc>
                <a:spcPct val="80000"/>
              </a:lnSpc>
              <a:buClr>
                <a:srgbClr val="FF0000"/>
              </a:buClr>
              <a:buFont typeface="Wingdings" pitchFamily="2" charset="2"/>
              <a:buChar char="§"/>
            </a:pPr>
            <a:r>
              <a:rPr lang="en-US" sz="2200" dirty="0" smtClean="0">
                <a:latin typeface="Calibri" pitchFamily="34" charset="0"/>
                <a:cs typeface="Calibri" pitchFamily="34" charset="0"/>
              </a:rPr>
              <a:t>The Commander and Honor Guards will present swords (hold for 2-3 seconds) and go to carry swords.  The new Honor Guards will assume their position at the casket.  </a:t>
            </a:r>
          </a:p>
          <a:p>
            <a:pPr>
              <a:lnSpc>
                <a:spcPct val="80000"/>
              </a:lnSpc>
              <a:buClr>
                <a:srgbClr val="FF0000"/>
              </a:buClr>
              <a:buFont typeface="Wingdings" pitchFamily="2" charset="2"/>
              <a:buChar char="§"/>
            </a:pPr>
            <a:r>
              <a:rPr lang="en-US" sz="2200" dirty="0" smtClean="0">
                <a:latin typeface="Calibri" pitchFamily="34" charset="0"/>
                <a:cs typeface="Calibri" pitchFamily="34" charset="0"/>
              </a:rPr>
              <a:t>The Marshal/Commander and relieved Honor Guard will exit the room</a:t>
            </a:r>
          </a:p>
        </p:txBody>
      </p:sp>
      <p:sp>
        <p:nvSpPr>
          <p:cNvPr id="3" name="Footer Placeholder 2"/>
          <p:cNvSpPr>
            <a:spLocks noGrp="1"/>
          </p:cNvSpPr>
          <p:nvPr>
            <p:ph type="ftr" sz="quarter" idx="11"/>
          </p:nvPr>
        </p:nvSpPr>
        <p:spPr>
          <a:xfrm>
            <a:off x="4114800" y="6324600"/>
            <a:ext cx="5029200" cy="365125"/>
          </a:xfrm>
        </p:spPr>
        <p:txBody>
          <a:bodyPr/>
          <a:lstStyle/>
          <a:p>
            <a:r>
              <a:rPr lang="en-US" dirty="0" smtClean="0">
                <a:latin typeface="Cambria" pitchFamily="18" charset="0"/>
              </a:rPr>
              <a:t>Property of Michigan District #1 - Reproduction Prohibited Without Written Permission</a:t>
            </a:r>
            <a:endParaRPr lang="en-US" dirty="0">
              <a:latin typeface="Cambria" pitchFamily="18" charset="0"/>
            </a:endParaRPr>
          </a:p>
        </p:txBody>
      </p:sp>
      <p:sp>
        <p:nvSpPr>
          <p:cNvPr id="4" name="Title 3"/>
          <p:cNvSpPr>
            <a:spLocks noGrp="1"/>
          </p:cNvSpPr>
          <p:nvPr>
            <p:ph type="title"/>
          </p:nvPr>
        </p:nvSpPr>
        <p:spPr/>
        <p:txBody>
          <a:bodyPr>
            <a:normAutofit/>
          </a:bodyPr>
          <a:lstStyle/>
          <a:p>
            <a:pPr algn="ctr"/>
            <a:r>
              <a:rPr lang="en-US" sz="4000" dirty="0" smtClean="0">
                <a:solidFill>
                  <a:schemeClr val="tx1"/>
                </a:solidFill>
                <a:effectLst/>
                <a:latin typeface="Calibri" pitchFamily="34" charset="0"/>
                <a:cs typeface="Calibri" pitchFamily="34" charset="0"/>
              </a:rPr>
              <a:t>Casket Watch</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itchFamily="2" charset="2"/>
              <a:buChar char="§"/>
            </a:pPr>
            <a:r>
              <a:rPr lang="en-US" sz="2400" dirty="0" smtClean="0">
                <a:latin typeface="Calibri" pitchFamily="34" charset="0"/>
                <a:cs typeface="Calibri" pitchFamily="34" charset="0"/>
              </a:rPr>
              <a:t>At the end of the Watch, the Honor Guard remove regalia and proceed into parlor and stands in front of casket where they say their final prayers</a:t>
            </a:r>
          </a:p>
          <a:p>
            <a:pPr>
              <a:buFont typeface="Wingdings" pitchFamily="2" charset="2"/>
              <a:buChar char="§"/>
            </a:pPr>
            <a:r>
              <a:rPr lang="en-US" sz="2400" dirty="0" smtClean="0">
                <a:latin typeface="Calibri" pitchFamily="34" charset="0"/>
                <a:cs typeface="Calibri" pitchFamily="34" charset="0"/>
              </a:rPr>
              <a:t>For clergy, four guards will be used at the casket during the Watch</a:t>
            </a:r>
          </a:p>
          <a:p>
            <a:pPr>
              <a:buFont typeface="Wingdings" pitchFamily="2" charset="2"/>
              <a:buChar char="§"/>
            </a:pPr>
            <a:r>
              <a:rPr lang="en-US" sz="2400" dirty="0" smtClean="0">
                <a:latin typeface="Calibri" pitchFamily="34" charset="0"/>
                <a:cs typeface="Calibri" pitchFamily="34" charset="0"/>
              </a:rPr>
              <a:t>At such time when there an over-abundance of Honor Guards, it is suggested that four guards be used to ensure that all in attendance will have an opportunity to pay their respects by standing watch.</a:t>
            </a:r>
          </a:p>
          <a:p>
            <a:endParaRPr lang="en-US" dirty="0"/>
          </a:p>
        </p:txBody>
      </p:sp>
      <p:sp>
        <p:nvSpPr>
          <p:cNvPr id="3" name="Footer Placeholder 2"/>
          <p:cNvSpPr>
            <a:spLocks noGrp="1"/>
          </p:cNvSpPr>
          <p:nvPr>
            <p:ph type="ftr" sz="quarter" idx="11"/>
          </p:nvPr>
        </p:nvSpPr>
        <p:spPr>
          <a:xfrm>
            <a:off x="3886200" y="6324600"/>
            <a:ext cx="5257800" cy="365125"/>
          </a:xfrm>
        </p:spPr>
        <p:txBody>
          <a:bodyPr/>
          <a:lstStyle/>
          <a:p>
            <a:r>
              <a:rPr lang="en-US" dirty="0" smtClean="0">
                <a:latin typeface="Cambria" pitchFamily="18" charset="0"/>
              </a:rPr>
              <a:t>Property of Michigan District #1 - Reproduction Prohibited Without Written Permission</a:t>
            </a:r>
            <a:endParaRPr lang="en-US" dirty="0">
              <a:latin typeface="Cambria" pitchFamily="18" charset="0"/>
            </a:endParaRPr>
          </a:p>
        </p:txBody>
      </p:sp>
      <p:sp>
        <p:nvSpPr>
          <p:cNvPr id="4" name="Title 3"/>
          <p:cNvSpPr>
            <a:spLocks noGrp="1"/>
          </p:cNvSpPr>
          <p:nvPr>
            <p:ph type="title"/>
          </p:nvPr>
        </p:nvSpPr>
        <p:spPr/>
        <p:txBody>
          <a:bodyPr>
            <a:normAutofit/>
          </a:bodyPr>
          <a:lstStyle/>
          <a:p>
            <a:pPr algn="ctr"/>
            <a:r>
              <a:rPr lang="en-US" sz="4000" dirty="0" smtClean="0">
                <a:solidFill>
                  <a:schemeClr val="tx1"/>
                </a:solidFill>
                <a:effectLst/>
                <a:latin typeface="Calibri" pitchFamily="34" charset="0"/>
                <a:cs typeface="Calibri" pitchFamily="34" charset="0"/>
              </a:rPr>
              <a:t>Casket Watch</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p:spPr>
        <p:txBody>
          <a:bodyPr>
            <a:normAutofit fontScale="92500" lnSpcReduction="20000"/>
          </a:bodyPr>
          <a:lstStyle/>
          <a:p>
            <a:pPr>
              <a:lnSpc>
                <a:spcPct val="80000"/>
              </a:lnSpc>
              <a:buClr>
                <a:srgbClr val="FF0000"/>
              </a:buClr>
              <a:buFont typeface="Wingdings" pitchFamily="2" charset="2"/>
              <a:buChar char="§"/>
            </a:pPr>
            <a:r>
              <a:rPr lang="en-US" sz="2600" b="1" dirty="0" smtClean="0">
                <a:latin typeface="Calibri" pitchFamily="34" charset="0"/>
                <a:cs typeface="Calibri" pitchFamily="34" charset="0"/>
              </a:rPr>
              <a:t>Casket Watch </a:t>
            </a:r>
            <a:r>
              <a:rPr lang="en-US" sz="2600" dirty="0" smtClean="0">
                <a:latin typeface="Calibri" pitchFamily="34" charset="0"/>
                <a:cs typeface="Calibri" pitchFamily="34" charset="0"/>
              </a:rPr>
              <a:t>– Same procedure to be followed as at the funeral home</a:t>
            </a:r>
          </a:p>
          <a:p>
            <a:pPr>
              <a:lnSpc>
                <a:spcPct val="80000"/>
              </a:lnSpc>
              <a:buClr>
                <a:srgbClr val="FF0000"/>
              </a:buClr>
              <a:buFont typeface="Wingdings" pitchFamily="2" charset="2"/>
              <a:buChar char="§"/>
            </a:pPr>
            <a:endParaRPr lang="en-US" sz="900" dirty="0" smtClean="0">
              <a:latin typeface="Calibri" pitchFamily="34" charset="0"/>
              <a:cs typeface="Calibri" pitchFamily="34" charset="0"/>
            </a:endParaRPr>
          </a:p>
          <a:p>
            <a:pPr>
              <a:lnSpc>
                <a:spcPct val="80000"/>
              </a:lnSpc>
              <a:buClr>
                <a:srgbClr val="FF0000"/>
              </a:buClr>
              <a:buFont typeface="Wingdings" pitchFamily="2" charset="2"/>
              <a:buChar char="§"/>
            </a:pPr>
            <a:r>
              <a:rPr lang="en-US" sz="2600" b="1" dirty="0" smtClean="0">
                <a:latin typeface="Calibri" pitchFamily="34" charset="0"/>
                <a:cs typeface="Calibri" pitchFamily="34" charset="0"/>
              </a:rPr>
              <a:t>Mass</a:t>
            </a:r>
            <a:r>
              <a:rPr lang="en-US" sz="2600" dirty="0" smtClean="0">
                <a:latin typeface="Calibri" pitchFamily="34" charset="0"/>
                <a:cs typeface="Calibri" pitchFamily="34" charset="0"/>
              </a:rPr>
              <a:t> – Same procedure to be followed</a:t>
            </a:r>
          </a:p>
          <a:p>
            <a:pPr>
              <a:lnSpc>
                <a:spcPct val="80000"/>
              </a:lnSpc>
              <a:buClr>
                <a:srgbClr val="FF0000"/>
              </a:buClr>
              <a:buFont typeface="Wingdings" pitchFamily="2" charset="2"/>
              <a:buChar char="§"/>
            </a:pPr>
            <a:endParaRPr lang="en-US" sz="900" dirty="0" smtClean="0">
              <a:latin typeface="Calibri" pitchFamily="34" charset="0"/>
              <a:cs typeface="Calibri" pitchFamily="34" charset="0"/>
            </a:endParaRPr>
          </a:p>
          <a:p>
            <a:pPr>
              <a:lnSpc>
                <a:spcPct val="80000"/>
              </a:lnSpc>
              <a:buClr>
                <a:srgbClr val="FF0000"/>
              </a:buClr>
              <a:buFont typeface="Wingdings" pitchFamily="2" charset="2"/>
              <a:buChar char="§"/>
            </a:pPr>
            <a:r>
              <a:rPr lang="en-US" sz="2600" b="1" dirty="0" smtClean="0">
                <a:latin typeface="Calibri" pitchFamily="34" charset="0"/>
                <a:cs typeface="Calibri" pitchFamily="34" charset="0"/>
              </a:rPr>
              <a:t>After Mass</a:t>
            </a:r>
            <a:r>
              <a:rPr lang="en-US" sz="2600" dirty="0" smtClean="0">
                <a:latin typeface="Calibri" pitchFamily="34" charset="0"/>
                <a:cs typeface="Calibri" pitchFamily="34" charset="0"/>
              </a:rPr>
              <a:t> - The Honor Guards shall march from the Church to the hearse forming an aisle.  Upon the Commander’s direction the Honor Guards will lay the tip of their sword on the casket and say on final pray.  After the prayer the HG go to “Present Swords”</a:t>
            </a:r>
          </a:p>
          <a:p>
            <a:pPr>
              <a:lnSpc>
                <a:spcPct val="80000"/>
              </a:lnSpc>
              <a:buClr>
                <a:srgbClr val="FF0000"/>
              </a:buClr>
              <a:buFont typeface="Wingdings" pitchFamily="2" charset="2"/>
              <a:buChar char="§"/>
            </a:pPr>
            <a:endParaRPr lang="en-US" sz="900" dirty="0" smtClean="0">
              <a:latin typeface="Calibri" pitchFamily="34" charset="0"/>
              <a:cs typeface="Calibri" pitchFamily="34" charset="0"/>
            </a:endParaRPr>
          </a:p>
          <a:p>
            <a:pPr>
              <a:lnSpc>
                <a:spcPct val="80000"/>
              </a:lnSpc>
              <a:buClr>
                <a:srgbClr val="FF0000"/>
              </a:buClr>
              <a:buFont typeface="Wingdings" pitchFamily="2" charset="2"/>
              <a:buChar char="§"/>
            </a:pPr>
            <a:r>
              <a:rPr lang="en-US" sz="2600" b="1" dirty="0" smtClean="0">
                <a:latin typeface="Calibri" pitchFamily="34" charset="0"/>
                <a:cs typeface="Calibri" pitchFamily="34" charset="0"/>
              </a:rPr>
              <a:t>Cemetery</a:t>
            </a:r>
            <a:r>
              <a:rPr lang="en-US" sz="2600" dirty="0" smtClean="0">
                <a:latin typeface="Calibri" pitchFamily="34" charset="0"/>
                <a:cs typeface="Calibri" pitchFamily="34" charset="0"/>
              </a:rPr>
              <a:t> – Procedures depend on family wishes; when all attendants dismissed, Honor Guard place tip of swords on casket and say prayer</a:t>
            </a:r>
          </a:p>
          <a:p>
            <a:pPr>
              <a:lnSpc>
                <a:spcPct val="80000"/>
              </a:lnSpc>
              <a:buClr>
                <a:srgbClr val="FF0000"/>
              </a:buClr>
              <a:buFont typeface="Wingdings" pitchFamily="2" charset="2"/>
              <a:buChar char="§"/>
            </a:pPr>
            <a:endParaRPr lang="en-US" sz="900" dirty="0" smtClean="0">
              <a:latin typeface="Calibri" pitchFamily="34" charset="0"/>
              <a:cs typeface="Calibri" pitchFamily="34" charset="0"/>
            </a:endParaRPr>
          </a:p>
          <a:p>
            <a:pPr>
              <a:lnSpc>
                <a:spcPct val="80000"/>
              </a:lnSpc>
              <a:buClr>
                <a:srgbClr val="FF0000"/>
              </a:buClr>
              <a:buFont typeface="Wingdings" pitchFamily="2" charset="2"/>
              <a:buChar char="§"/>
            </a:pPr>
            <a:r>
              <a:rPr lang="en-US" sz="2600" b="1" u="sng" dirty="0" smtClean="0">
                <a:latin typeface="Calibri" pitchFamily="34" charset="0"/>
                <a:cs typeface="Calibri" pitchFamily="34" charset="0"/>
              </a:rPr>
              <a:t>NOTE</a:t>
            </a:r>
            <a:r>
              <a:rPr lang="en-US" sz="2600" dirty="0" smtClean="0">
                <a:latin typeface="Calibri" pitchFamily="34" charset="0"/>
                <a:cs typeface="Calibri" pitchFamily="34" charset="0"/>
              </a:rPr>
              <a:t>:  Ensure family of deceased Sir Knight is consulted with regards to their wishes, contact the Priest bout the use of swords, and the Funeral Director about one final prayer by the CC prior to the casket being placed in the hearse</a:t>
            </a:r>
          </a:p>
          <a:p>
            <a:endParaRPr lang="en-US" dirty="0"/>
          </a:p>
        </p:txBody>
      </p:sp>
      <p:sp>
        <p:nvSpPr>
          <p:cNvPr id="3" name="Footer Placeholder 2"/>
          <p:cNvSpPr>
            <a:spLocks noGrp="1"/>
          </p:cNvSpPr>
          <p:nvPr>
            <p:ph type="ftr" sz="quarter" idx="11"/>
          </p:nvPr>
        </p:nvSpPr>
        <p:spPr>
          <a:xfrm>
            <a:off x="4038600" y="6324600"/>
            <a:ext cx="5105400" cy="365125"/>
          </a:xfrm>
        </p:spPr>
        <p:txBody>
          <a:bodyPr/>
          <a:lstStyle/>
          <a:p>
            <a:r>
              <a:rPr lang="en-US" dirty="0" smtClean="0">
                <a:latin typeface="Cambria" pitchFamily="18" charset="0"/>
              </a:rPr>
              <a:t>Property of Michigan District #1 - Reproduction Prohibited Without Written Permission</a:t>
            </a:r>
            <a:endParaRPr lang="en-US" dirty="0">
              <a:latin typeface="Cambria" pitchFamily="18" charset="0"/>
            </a:endParaRPr>
          </a:p>
        </p:txBody>
      </p:sp>
      <p:sp>
        <p:nvSpPr>
          <p:cNvPr id="4" name="Title 3"/>
          <p:cNvSpPr>
            <a:spLocks noGrp="1"/>
          </p:cNvSpPr>
          <p:nvPr>
            <p:ph type="title"/>
          </p:nvPr>
        </p:nvSpPr>
        <p:spPr/>
        <p:txBody>
          <a:bodyPr>
            <a:normAutofit/>
          </a:bodyPr>
          <a:lstStyle/>
          <a:p>
            <a:pPr algn="ctr"/>
            <a:r>
              <a:rPr lang="en-US" sz="4400" dirty="0" smtClean="0">
                <a:solidFill>
                  <a:schemeClr val="tx1"/>
                </a:solidFill>
                <a:effectLst/>
                <a:latin typeface="Calibri" pitchFamily="34" charset="0"/>
                <a:cs typeface="Calibri" pitchFamily="34" charset="0"/>
              </a:rPr>
              <a:t>Casket Watch, Church Etiquette</a:t>
            </a:r>
            <a:endParaRPr lang="en-US" dirty="0">
              <a:solidFill>
                <a:schemeClr val="tx1"/>
              </a:solidFill>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05800" cy="5791200"/>
          </a:xfrm>
        </p:spPr>
        <p:txBody>
          <a:bodyPr>
            <a:normAutofit/>
          </a:bodyPr>
          <a:lstStyle/>
          <a:p>
            <a:pPr lvl="8"/>
            <a:r>
              <a:rPr lang="en-US" sz="1300" b="1" dirty="0" smtClean="0"/>
              <a:t>	</a:t>
            </a:r>
            <a:endParaRPr lang="en-US" sz="1300" dirty="0" smtClean="0"/>
          </a:p>
          <a:p>
            <a:pPr>
              <a:buNone/>
            </a:pPr>
            <a:r>
              <a:rPr lang="en-US" sz="1800" b="1" u="sng" dirty="0" smtClean="0"/>
              <a:t>Casket Watch</a:t>
            </a:r>
            <a:r>
              <a:rPr lang="en-US" sz="1800" dirty="0" smtClean="0"/>
              <a:t>						</a:t>
            </a:r>
            <a:r>
              <a:rPr lang="en-US" sz="1700" b="1" dirty="0" smtClean="0"/>
              <a:t>  </a:t>
            </a:r>
            <a:r>
              <a:rPr lang="en-US" sz="1600" b="1" u="sng" dirty="0" smtClean="0"/>
              <a:t>True</a:t>
            </a:r>
            <a:r>
              <a:rPr lang="en-US" sz="1600" b="1" dirty="0" smtClean="0"/>
              <a:t>	 </a:t>
            </a:r>
            <a:r>
              <a:rPr lang="en-US" sz="1600" b="1" u="sng" dirty="0" smtClean="0"/>
              <a:t>False</a:t>
            </a:r>
            <a:r>
              <a:rPr lang="en-US" sz="1800" b="1" dirty="0" smtClean="0"/>
              <a:t>	</a:t>
            </a:r>
            <a:endParaRPr lang="en-US" sz="1800" dirty="0" smtClean="0"/>
          </a:p>
          <a:p>
            <a:pPr lvl="0">
              <a:buNone/>
            </a:pPr>
            <a:r>
              <a:rPr lang="en-US" sz="1500" dirty="0" smtClean="0"/>
              <a:t>The Honor Guard does not have to be lead in by a M/CCC.	     </a:t>
            </a:r>
            <a:r>
              <a:rPr lang="en-US" sz="1500" b="1" dirty="0" smtClean="0">
                <a:sym typeface="Wingdings"/>
              </a:rPr>
              <a:t></a:t>
            </a:r>
            <a:endParaRPr lang="en-US" sz="1500" dirty="0" smtClean="0"/>
          </a:p>
          <a:p>
            <a:pPr lvl="0">
              <a:buNone/>
            </a:pPr>
            <a:r>
              <a:rPr lang="en-US" sz="1500" dirty="0" smtClean="0"/>
              <a:t> </a:t>
            </a:r>
          </a:p>
          <a:p>
            <a:pPr lvl="0">
              <a:buNone/>
            </a:pPr>
            <a:r>
              <a:rPr lang="en-US" sz="1500" dirty="0" smtClean="0"/>
              <a:t>Only 2 Honor Guards are used for a 4</a:t>
            </a:r>
            <a:r>
              <a:rPr lang="en-US" sz="1500" baseline="30000" dirty="0" smtClean="0"/>
              <a:t>th</a:t>
            </a:r>
            <a:r>
              <a:rPr lang="en-US" sz="1500" dirty="0" smtClean="0"/>
              <a:t> Degree member and</a:t>
            </a:r>
          </a:p>
          <a:p>
            <a:pPr lvl="0">
              <a:buNone/>
            </a:pPr>
            <a:r>
              <a:rPr lang="en-US" sz="1500" dirty="0" smtClean="0"/>
              <a:t>	4 Honor Guards are used for clergy. 				     </a:t>
            </a:r>
            <a:r>
              <a:rPr lang="en-US" sz="1500" b="1" dirty="0" smtClean="0">
                <a:sym typeface="Wingdings"/>
              </a:rPr>
              <a:t></a:t>
            </a:r>
            <a:endParaRPr lang="en-US" sz="1500" dirty="0" smtClean="0"/>
          </a:p>
          <a:p>
            <a:pPr>
              <a:buNone/>
            </a:pPr>
            <a:r>
              <a:rPr lang="en-US" sz="1500" dirty="0" smtClean="0"/>
              <a:t> </a:t>
            </a:r>
          </a:p>
          <a:p>
            <a:pPr lvl="0">
              <a:buNone/>
            </a:pPr>
            <a:r>
              <a:rPr lang="en-US" sz="1500" dirty="0" smtClean="0"/>
              <a:t>When CC is present, there will not be 4</a:t>
            </a:r>
            <a:r>
              <a:rPr lang="en-US" sz="1500" baseline="30000" dirty="0" smtClean="0"/>
              <a:t>th</a:t>
            </a:r>
            <a:r>
              <a:rPr lang="en-US" sz="1500" dirty="0" smtClean="0"/>
              <a:t> Degree members</a:t>
            </a:r>
          </a:p>
          <a:p>
            <a:pPr>
              <a:buNone/>
            </a:pPr>
            <a:r>
              <a:rPr lang="en-US" sz="1500" dirty="0" smtClean="0"/>
              <a:t>	participating in the casket watch with the CC. 		     </a:t>
            </a:r>
            <a:r>
              <a:rPr lang="en-US" sz="1500" b="1" dirty="0" smtClean="0">
                <a:sym typeface="Wingdings"/>
              </a:rPr>
              <a:t></a:t>
            </a:r>
            <a:endParaRPr lang="en-US" sz="1500" dirty="0" smtClean="0"/>
          </a:p>
          <a:p>
            <a:pPr>
              <a:buNone/>
            </a:pPr>
            <a:r>
              <a:rPr lang="en-US" sz="1500" dirty="0" smtClean="0"/>
              <a:t> </a:t>
            </a:r>
          </a:p>
          <a:p>
            <a:pPr lvl="0">
              <a:buNone/>
            </a:pPr>
            <a:r>
              <a:rPr lang="en-US" sz="1500" dirty="0" smtClean="0"/>
              <a:t>When CC is not present, 4</a:t>
            </a:r>
            <a:r>
              <a:rPr lang="en-US" sz="1500" baseline="30000" dirty="0" smtClean="0"/>
              <a:t>th</a:t>
            </a:r>
            <a:r>
              <a:rPr lang="en-US" sz="1500" dirty="0" smtClean="0"/>
              <a:t> Degree members may pay respect </a:t>
            </a:r>
          </a:p>
          <a:p>
            <a:pPr lvl="0">
              <a:buNone/>
            </a:pPr>
            <a:r>
              <a:rPr lang="en-US" sz="1500" dirty="0" smtClean="0"/>
              <a:t>	to the deceased in pairs with like dress by standing watch at </a:t>
            </a:r>
          </a:p>
          <a:p>
            <a:pPr lvl="0">
              <a:buNone/>
            </a:pPr>
            <a:r>
              <a:rPr lang="en-US" sz="1500" dirty="0" smtClean="0"/>
              <a:t>	the casket in the official 4</a:t>
            </a:r>
            <a:r>
              <a:rPr lang="en-US" sz="1500" baseline="30000" dirty="0" smtClean="0"/>
              <a:t>th</a:t>
            </a:r>
            <a:r>
              <a:rPr lang="en-US" sz="1500" dirty="0" smtClean="0"/>
              <a:t> Degree attire, tuxedo or dark </a:t>
            </a:r>
          </a:p>
          <a:p>
            <a:pPr lvl="0">
              <a:buNone/>
            </a:pPr>
            <a:r>
              <a:rPr lang="en-US" sz="1500" dirty="0" smtClean="0"/>
              <a:t>	suit with social baldric, no gloves. 				     </a:t>
            </a:r>
            <a:r>
              <a:rPr lang="en-US" sz="1500" b="1" dirty="0" smtClean="0">
                <a:sym typeface="Wingdings"/>
              </a:rPr>
              <a:t></a:t>
            </a:r>
            <a:endParaRPr lang="en-US" sz="1500" dirty="0" smtClean="0"/>
          </a:p>
          <a:p>
            <a:pPr>
              <a:buNone/>
            </a:pPr>
            <a:r>
              <a:rPr lang="en-US" sz="1500" dirty="0" smtClean="0"/>
              <a:t> </a:t>
            </a:r>
          </a:p>
          <a:p>
            <a:pPr lvl="0">
              <a:buNone/>
            </a:pPr>
            <a:r>
              <a:rPr lang="en-US" sz="1500" dirty="0" smtClean="0"/>
              <a:t>The deceased can wear the classic regalia. 	 		     </a:t>
            </a:r>
            <a:r>
              <a:rPr lang="en-US" sz="1500" b="1" dirty="0" smtClean="0">
                <a:sym typeface="Wingdings"/>
              </a:rPr>
              <a:t></a:t>
            </a:r>
            <a:endParaRPr lang="en-US" sz="1500" dirty="0" smtClean="0"/>
          </a:p>
          <a:p>
            <a:pPr lvl="0">
              <a:lnSpc>
                <a:spcPct val="150000"/>
              </a:lnSpc>
              <a:buNone/>
            </a:pPr>
            <a:endParaRPr lang="en-US" sz="15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0"/>
            <a:ext cx="7772400" cy="990600"/>
          </a:xfrm>
        </p:spPr>
        <p:txBody>
          <a:bodyPr>
            <a:normAutofit/>
          </a:bodyPr>
          <a:lstStyle/>
          <a:p>
            <a:pPr algn="ctr"/>
            <a:r>
              <a:rPr lang="en-US" dirty="0" smtClean="0">
                <a:solidFill>
                  <a:schemeClr val="tx1"/>
                </a:solidFill>
                <a:effectLst/>
                <a:latin typeface="Calibri" pitchFamily="34" charset="0"/>
                <a:cs typeface="Calibri" pitchFamily="34" charset="0"/>
              </a:rPr>
              <a:t>Posting the Honor Guards</a:t>
            </a:r>
            <a:endParaRPr lang="en-US" dirty="0">
              <a:solidFill>
                <a:schemeClr val="tx1"/>
              </a:solidFill>
              <a:effectLst/>
              <a:latin typeface="Calibri" pitchFamily="34" charset="0"/>
              <a:cs typeface="Calibri" pitchFamily="34"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9523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9523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9523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95238" name="Oval 58"/>
          <p:cNvSpPr>
            <a:spLocks noChangeArrowheads="1"/>
          </p:cNvSpPr>
          <p:nvPr/>
        </p:nvSpPr>
        <p:spPr bwMode="auto">
          <a:xfrm rot="10800000">
            <a:off x="8458200" y="54864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95239" name="Oval 63"/>
          <p:cNvSpPr>
            <a:spLocks noChangeArrowheads="1"/>
          </p:cNvSpPr>
          <p:nvPr/>
        </p:nvSpPr>
        <p:spPr bwMode="auto">
          <a:xfrm rot="5400000">
            <a:off x="7848600" y="4724400"/>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95240" name="Text Box 64"/>
          <p:cNvSpPr txBox="1">
            <a:spLocks noChangeArrowheads="1"/>
          </p:cNvSpPr>
          <p:nvPr/>
        </p:nvSpPr>
        <p:spPr bwMode="auto">
          <a:xfrm>
            <a:off x="904875" y="555307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a:t>
            </a:r>
          </a:p>
        </p:txBody>
      </p:sp>
      <p:sp>
        <p:nvSpPr>
          <p:cNvPr id="95241" name="Oval 58"/>
          <p:cNvSpPr>
            <a:spLocks noChangeArrowheads="1"/>
          </p:cNvSpPr>
          <p:nvPr/>
        </p:nvSpPr>
        <p:spPr bwMode="auto">
          <a:xfrm rot="-5400000">
            <a:off x="7848600" y="5459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5242" name="Footer Placeholder 9"/>
          <p:cNvSpPr txBox="1">
            <a:spLocks/>
          </p:cNvSpPr>
          <p:nvPr/>
        </p:nvSpPr>
        <p:spPr bwMode="auto">
          <a:xfrm>
            <a:off x="4876800" y="6486525"/>
            <a:ext cx="4267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9625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9626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9626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96262" name="Oval 63"/>
          <p:cNvSpPr>
            <a:spLocks noChangeArrowheads="1"/>
          </p:cNvSpPr>
          <p:nvPr/>
        </p:nvSpPr>
        <p:spPr bwMode="auto">
          <a:xfrm rot="5400000">
            <a:off x="7842250" y="4054475"/>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96263" name="Text Box 64"/>
          <p:cNvSpPr txBox="1">
            <a:spLocks noChangeArrowheads="1"/>
          </p:cNvSpPr>
          <p:nvPr/>
        </p:nvSpPr>
        <p:spPr bwMode="auto">
          <a:xfrm>
            <a:off x="1524000" y="5505450"/>
            <a:ext cx="5648325"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96264" name="Oval 58"/>
          <p:cNvSpPr>
            <a:spLocks noChangeArrowheads="1"/>
          </p:cNvSpPr>
          <p:nvPr/>
        </p:nvSpPr>
        <p:spPr bwMode="auto">
          <a:xfrm rot="-5400000">
            <a:off x="7848600" y="5459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6265" name="Oval 58"/>
          <p:cNvSpPr>
            <a:spLocks noChangeArrowheads="1"/>
          </p:cNvSpPr>
          <p:nvPr/>
        </p:nvSpPr>
        <p:spPr bwMode="auto">
          <a:xfrm rot="-5400000">
            <a:off x="7840663" y="47355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6266" name="Footer Placeholder 9"/>
          <p:cNvSpPr>
            <a:spLocks noGrp="1"/>
          </p:cNvSpPr>
          <p:nvPr>
            <p:ph type="ftr" sz="quarter" idx="11"/>
          </p:nvPr>
        </p:nvSpPr>
        <p:spPr>
          <a:xfrm>
            <a:off x="4800600" y="6486525"/>
            <a:ext cx="4343400" cy="234950"/>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9728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9728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9728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97286" name="Oval 63"/>
          <p:cNvSpPr>
            <a:spLocks noChangeArrowheads="1"/>
          </p:cNvSpPr>
          <p:nvPr/>
        </p:nvSpPr>
        <p:spPr bwMode="auto">
          <a:xfrm rot="5400000">
            <a:off x="7842250" y="3406775"/>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97287" name="Text Box 64"/>
          <p:cNvSpPr txBox="1">
            <a:spLocks noChangeArrowheads="1"/>
          </p:cNvSpPr>
          <p:nvPr/>
        </p:nvSpPr>
        <p:spPr bwMode="auto">
          <a:xfrm>
            <a:off x="904875" y="551497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97288" name="Oval 58"/>
          <p:cNvSpPr>
            <a:spLocks noChangeArrowheads="1"/>
          </p:cNvSpPr>
          <p:nvPr/>
        </p:nvSpPr>
        <p:spPr bwMode="auto">
          <a:xfrm rot="-5400000">
            <a:off x="7848600" y="48117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7289" name="Oval 58"/>
          <p:cNvSpPr>
            <a:spLocks noChangeArrowheads="1"/>
          </p:cNvSpPr>
          <p:nvPr/>
        </p:nvSpPr>
        <p:spPr bwMode="auto">
          <a:xfrm rot="-5400000">
            <a:off x="7840663" y="40878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7290" name="Footer Placeholder 9"/>
          <p:cNvSpPr txBox="1">
            <a:spLocks/>
          </p:cNvSpPr>
          <p:nvPr/>
        </p:nvSpPr>
        <p:spPr bwMode="auto">
          <a:xfrm>
            <a:off x="4724400" y="6486525"/>
            <a:ext cx="4419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9830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9830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9830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98310" name="Oval 63"/>
          <p:cNvSpPr>
            <a:spLocks noChangeArrowheads="1"/>
          </p:cNvSpPr>
          <p:nvPr/>
        </p:nvSpPr>
        <p:spPr bwMode="auto">
          <a:xfrm rot="5400000">
            <a:off x="7834313" y="2728913"/>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98311" name="Text Box 64"/>
          <p:cNvSpPr txBox="1">
            <a:spLocks noChangeArrowheads="1"/>
          </p:cNvSpPr>
          <p:nvPr/>
        </p:nvSpPr>
        <p:spPr bwMode="auto">
          <a:xfrm>
            <a:off x="914400" y="554355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98312" name="Oval 58"/>
          <p:cNvSpPr>
            <a:spLocks noChangeArrowheads="1"/>
          </p:cNvSpPr>
          <p:nvPr/>
        </p:nvSpPr>
        <p:spPr bwMode="auto">
          <a:xfrm rot="-5400000">
            <a:off x="7840663" y="413385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8313" name="Oval 58"/>
          <p:cNvSpPr>
            <a:spLocks noChangeArrowheads="1"/>
          </p:cNvSpPr>
          <p:nvPr/>
        </p:nvSpPr>
        <p:spPr bwMode="auto">
          <a:xfrm rot="-5400000">
            <a:off x="7832725" y="340995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8314" name="Footer Placeholder 9"/>
          <p:cNvSpPr txBox="1">
            <a:spLocks/>
          </p:cNvSpPr>
          <p:nvPr/>
        </p:nvSpPr>
        <p:spPr bwMode="auto">
          <a:xfrm>
            <a:off x="4648200" y="6486525"/>
            <a:ext cx="44958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9933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9933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9933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99334" name="Oval 63"/>
          <p:cNvSpPr>
            <a:spLocks noChangeArrowheads="1"/>
          </p:cNvSpPr>
          <p:nvPr/>
        </p:nvSpPr>
        <p:spPr bwMode="auto">
          <a:xfrm>
            <a:off x="7826375" y="2019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99335" name="Text Box 64"/>
          <p:cNvSpPr txBox="1">
            <a:spLocks noChangeArrowheads="1"/>
          </p:cNvSpPr>
          <p:nvPr/>
        </p:nvSpPr>
        <p:spPr bwMode="auto">
          <a:xfrm>
            <a:off x="942975" y="555307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99336" name="Oval 58"/>
          <p:cNvSpPr>
            <a:spLocks noChangeArrowheads="1"/>
          </p:cNvSpPr>
          <p:nvPr/>
        </p:nvSpPr>
        <p:spPr bwMode="auto">
          <a:xfrm rot="-5400000">
            <a:off x="7832725" y="342423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9337" name="Oval 58"/>
          <p:cNvSpPr>
            <a:spLocks noChangeArrowheads="1"/>
          </p:cNvSpPr>
          <p:nvPr/>
        </p:nvSpPr>
        <p:spPr bwMode="auto">
          <a:xfrm rot="-5400000">
            <a:off x="7824788" y="270033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99338" name="Footer Placeholder 9"/>
          <p:cNvSpPr txBox="1">
            <a:spLocks/>
          </p:cNvSpPr>
          <p:nvPr/>
        </p:nvSpPr>
        <p:spPr bwMode="auto">
          <a:xfrm>
            <a:off x="4800600" y="6486525"/>
            <a:ext cx="4343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035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035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035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0358" name="Oval 63"/>
          <p:cNvSpPr>
            <a:spLocks noChangeArrowheads="1"/>
          </p:cNvSpPr>
          <p:nvPr/>
        </p:nvSpPr>
        <p:spPr bwMode="auto">
          <a:xfrm>
            <a:off x="7170738" y="200342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00359" name="Text Box 64"/>
          <p:cNvSpPr txBox="1">
            <a:spLocks noChangeArrowheads="1"/>
          </p:cNvSpPr>
          <p:nvPr/>
        </p:nvSpPr>
        <p:spPr bwMode="auto">
          <a:xfrm>
            <a:off x="904875" y="557212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100360" name="Oval 58"/>
          <p:cNvSpPr>
            <a:spLocks noChangeArrowheads="1"/>
          </p:cNvSpPr>
          <p:nvPr/>
        </p:nvSpPr>
        <p:spPr bwMode="auto">
          <a:xfrm rot="-5400000">
            <a:off x="7816850" y="2708275"/>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00361" name="Oval 58"/>
          <p:cNvSpPr>
            <a:spLocks noChangeArrowheads="1"/>
          </p:cNvSpPr>
          <p:nvPr/>
        </p:nvSpPr>
        <p:spPr bwMode="auto">
          <a:xfrm rot="10800000">
            <a:off x="7808913" y="198437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0362" name="Footer Placeholder 9"/>
          <p:cNvSpPr txBox="1">
            <a:spLocks/>
          </p:cNvSpPr>
          <p:nvPr/>
        </p:nvSpPr>
        <p:spPr bwMode="auto">
          <a:xfrm>
            <a:off x="4724400" y="6486525"/>
            <a:ext cx="4419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137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138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138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1382" name="Oval 63"/>
          <p:cNvSpPr>
            <a:spLocks noChangeArrowheads="1"/>
          </p:cNvSpPr>
          <p:nvPr/>
        </p:nvSpPr>
        <p:spPr bwMode="auto">
          <a:xfrm>
            <a:off x="6515100" y="200342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01383" name="Text Box 64"/>
          <p:cNvSpPr txBox="1">
            <a:spLocks noChangeArrowheads="1"/>
          </p:cNvSpPr>
          <p:nvPr/>
        </p:nvSpPr>
        <p:spPr bwMode="auto">
          <a:xfrm>
            <a:off x="914400" y="55626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101384" name="Oval 58"/>
          <p:cNvSpPr>
            <a:spLocks noChangeArrowheads="1"/>
          </p:cNvSpPr>
          <p:nvPr/>
        </p:nvSpPr>
        <p:spPr bwMode="auto">
          <a:xfrm rot="10800000">
            <a:off x="7808913" y="19923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1385" name="Oval 58"/>
          <p:cNvSpPr>
            <a:spLocks noChangeArrowheads="1"/>
          </p:cNvSpPr>
          <p:nvPr/>
        </p:nvSpPr>
        <p:spPr bwMode="auto">
          <a:xfrm rot="10800000">
            <a:off x="7153275" y="198437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1386" name="Footer Placeholder 9"/>
          <p:cNvSpPr txBox="1">
            <a:spLocks/>
          </p:cNvSpPr>
          <p:nvPr/>
        </p:nvSpPr>
        <p:spPr bwMode="auto">
          <a:xfrm>
            <a:off x="4876800" y="6486525"/>
            <a:ext cx="4267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240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240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240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2406" name="Oval 63"/>
          <p:cNvSpPr>
            <a:spLocks noChangeArrowheads="1"/>
          </p:cNvSpPr>
          <p:nvPr/>
        </p:nvSpPr>
        <p:spPr bwMode="auto">
          <a:xfrm>
            <a:off x="5875338" y="20256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02407" name="Text Box 64"/>
          <p:cNvSpPr txBox="1">
            <a:spLocks noChangeArrowheads="1"/>
          </p:cNvSpPr>
          <p:nvPr/>
        </p:nvSpPr>
        <p:spPr bwMode="auto">
          <a:xfrm>
            <a:off x="904875" y="557212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102408" name="Oval 58"/>
          <p:cNvSpPr>
            <a:spLocks noChangeArrowheads="1"/>
          </p:cNvSpPr>
          <p:nvPr/>
        </p:nvSpPr>
        <p:spPr bwMode="auto">
          <a:xfrm rot="10800000">
            <a:off x="7169150" y="20145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2409" name="Oval 58"/>
          <p:cNvSpPr>
            <a:spLocks noChangeArrowheads="1"/>
          </p:cNvSpPr>
          <p:nvPr/>
        </p:nvSpPr>
        <p:spPr bwMode="auto">
          <a:xfrm rot="10800000">
            <a:off x="6513513" y="20066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2410" name="Footer Placeholder 9"/>
          <p:cNvSpPr txBox="1">
            <a:spLocks/>
          </p:cNvSpPr>
          <p:nvPr/>
        </p:nvSpPr>
        <p:spPr bwMode="auto">
          <a:xfrm>
            <a:off x="4724400" y="6486525"/>
            <a:ext cx="4419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342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342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342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3430" name="Oval 63"/>
          <p:cNvSpPr>
            <a:spLocks noChangeArrowheads="1"/>
          </p:cNvSpPr>
          <p:nvPr/>
        </p:nvSpPr>
        <p:spPr bwMode="auto">
          <a:xfrm>
            <a:off x="5235575" y="204152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03431" name="Text Box 64"/>
          <p:cNvSpPr txBox="1">
            <a:spLocks noChangeArrowheads="1"/>
          </p:cNvSpPr>
          <p:nvPr/>
        </p:nvSpPr>
        <p:spPr bwMode="auto">
          <a:xfrm>
            <a:off x="904875" y="557212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103432" name="Oval 58"/>
          <p:cNvSpPr>
            <a:spLocks noChangeArrowheads="1"/>
          </p:cNvSpPr>
          <p:nvPr/>
        </p:nvSpPr>
        <p:spPr bwMode="auto">
          <a:xfrm rot="10800000">
            <a:off x="6529388" y="20304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3433" name="Oval 58"/>
          <p:cNvSpPr>
            <a:spLocks noChangeArrowheads="1"/>
          </p:cNvSpPr>
          <p:nvPr/>
        </p:nvSpPr>
        <p:spPr bwMode="auto">
          <a:xfrm rot="10800000">
            <a:off x="5873750" y="202247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3434"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6471" y="3289756"/>
            <a:ext cx="1406129" cy="1446550"/>
          </a:xfrm>
          <a:prstGeom prst="rect">
            <a:avLst/>
          </a:prstGeom>
          <a:noFill/>
        </p:spPr>
        <p:txBody>
          <a:bodyPr wrap="square" rtlCol="0">
            <a:spAutoFit/>
          </a:bodyPr>
          <a:lstStyle/>
          <a:p>
            <a:r>
              <a:rPr lang="en-US" sz="4400" dirty="0" smtClean="0">
                <a:solidFill>
                  <a:srgbClr val="339933"/>
                </a:solidFill>
                <a:latin typeface="Times New Roman" panose="02020603050405020304" pitchFamily="18" charset="0"/>
                <a:cs typeface="Times New Roman" panose="02020603050405020304" pitchFamily="18" charset="0"/>
              </a:rPr>
              <a:t>Get a Copy</a:t>
            </a:r>
            <a:endParaRPr lang="en-US" sz="4400" dirty="0">
              <a:solidFill>
                <a:srgbClr val="339933"/>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504510" y="2971800"/>
            <a:ext cx="1639490" cy="1938992"/>
          </a:xfrm>
          <a:prstGeom prst="rect">
            <a:avLst/>
          </a:prstGeom>
          <a:noFill/>
        </p:spPr>
        <p:txBody>
          <a:bodyPr wrap="square" rtlCol="0">
            <a:spAutoFit/>
          </a:bodyPr>
          <a:lstStyle/>
          <a:p>
            <a:r>
              <a:rPr lang="en-US" sz="4000" dirty="0" smtClean="0">
                <a:solidFill>
                  <a:srgbClr val="9900CC"/>
                </a:solidFill>
                <a:latin typeface="Times New Roman" panose="02020603050405020304" pitchFamily="18" charset="0"/>
                <a:cs typeface="Times New Roman" panose="02020603050405020304" pitchFamily="18" charset="0"/>
              </a:rPr>
              <a:t>Read &amp; Study</a:t>
            </a:r>
            <a:endParaRPr lang="en-US" sz="4000" dirty="0">
              <a:solidFill>
                <a:srgbClr val="9900CC"/>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029076" y="3505200"/>
            <a:ext cx="678656" cy="1015663"/>
          </a:xfrm>
          <a:prstGeom prst="rect">
            <a:avLst/>
          </a:prstGeom>
          <a:noFill/>
        </p:spPr>
        <p:txBody>
          <a:bodyPr wrap="square" rtlCol="0">
            <a:spAutoFit/>
          </a:bodyPr>
          <a:lstStyle/>
          <a:p>
            <a:r>
              <a:rPr lang="en-US" sz="6000" dirty="0" smtClean="0">
                <a:latin typeface="Times New Roman" panose="02020603050405020304" pitchFamily="18" charset="0"/>
                <a:cs typeface="Times New Roman" panose="02020603050405020304" pitchFamily="18" charset="0"/>
              </a:rPr>
              <a:t>&amp;</a:t>
            </a:r>
            <a:endParaRPr lang="en-US" sz="60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xmlns="" val="1289759274"/>
              </p:ext>
            </p:extLst>
          </p:nvPr>
        </p:nvGraphicFramePr>
        <p:xfrm>
          <a:off x="4876800" y="2133600"/>
          <a:ext cx="2468165" cy="3717925"/>
        </p:xfrm>
        <a:graphic>
          <a:graphicData uri="http://schemas.openxmlformats.org/presentationml/2006/ole">
            <p:oleObj spid="_x0000_s1032" name="Acrobat Document" r:id="rId3" imgW="2794320" imgH="4190400" progId="AcroExch.Document.DC">
              <p:embed/>
            </p:oleObj>
          </a:graphicData>
        </a:graphic>
      </p:graphicFrame>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l="6767" t="4893" r="6136" b="5393"/>
          <a:stretch/>
        </p:blipFill>
        <p:spPr>
          <a:xfrm>
            <a:off x="1752600" y="2133600"/>
            <a:ext cx="2282429" cy="3542073"/>
          </a:xfrm>
          <a:prstGeom prst="rect">
            <a:avLst/>
          </a:prstGeom>
        </p:spPr>
      </p:pic>
      <p:sp>
        <p:nvSpPr>
          <p:cNvPr id="14" name="Title 1"/>
          <p:cNvSpPr>
            <a:spLocks noGrp="1"/>
          </p:cNvSpPr>
          <p:nvPr>
            <p:ph type="title"/>
          </p:nvPr>
        </p:nvSpPr>
        <p:spPr>
          <a:xfrm>
            <a:off x="457200" y="274638"/>
            <a:ext cx="8229600" cy="868362"/>
          </a:xfrm>
        </p:spPr>
        <p:txBody>
          <a:bodyPr/>
          <a:lstStyle/>
          <a:p>
            <a:pPr algn="ctr"/>
            <a:r>
              <a:rPr lang="en-US" b="1" dirty="0" smtClean="0">
                <a:solidFill>
                  <a:schemeClr val="tx1"/>
                </a:solidFill>
                <a:latin typeface="Franklin Gothic Medium Cond" pitchFamily="34" charset="0"/>
              </a:rPr>
              <a:t>Color Corps Overview</a:t>
            </a:r>
            <a:endParaRPr lang="en-US" b="1" dirty="0">
              <a:solidFill>
                <a:schemeClr val="tx1"/>
              </a:solidFill>
              <a:latin typeface="Franklin Gothic Medium Cond" pitchFamily="34" charset="0"/>
            </a:endParaRPr>
          </a:p>
        </p:txBody>
      </p:sp>
      <p:sp>
        <p:nvSpPr>
          <p:cNvPr id="16" name="TextBox 15"/>
          <p:cNvSpPr txBox="1"/>
          <p:nvPr/>
        </p:nvSpPr>
        <p:spPr>
          <a:xfrm>
            <a:off x="685800" y="1219200"/>
            <a:ext cx="7848600" cy="830997"/>
          </a:xfrm>
          <a:prstGeom prst="rect">
            <a:avLst/>
          </a:prstGeom>
          <a:noFill/>
        </p:spPr>
        <p:txBody>
          <a:bodyPr wrap="square" rtlCol="0">
            <a:spAutoFit/>
          </a:bodyPr>
          <a:lstStyle/>
          <a:p>
            <a:pPr algn="ctr">
              <a:buClr>
                <a:schemeClr val="accent1"/>
              </a:buClr>
            </a:pPr>
            <a:r>
              <a:rPr lang="en-US" sz="2400" b="1" u="sng" dirty="0" smtClean="0">
                <a:latin typeface="Calibri" pitchFamily="34" charset="0"/>
                <a:cs typeface="Calibri" pitchFamily="34" charset="0"/>
              </a:rPr>
              <a:t>ONLY</a:t>
            </a:r>
            <a:r>
              <a:rPr lang="en-US" sz="2400" dirty="0" smtClean="0">
                <a:latin typeface="Calibri" pitchFamily="34" charset="0"/>
                <a:cs typeface="Calibri" pitchFamily="34" charset="0"/>
              </a:rPr>
              <a:t> the uniform has changed, </a:t>
            </a:r>
          </a:p>
          <a:p>
            <a:pPr algn="ctr">
              <a:buClr>
                <a:schemeClr val="accent1"/>
              </a:buClr>
            </a:pPr>
            <a:r>
              <a:rPr lang="en-US" sz="2400" dirty="0" smtClean="0">
                <a:latin typeface="Calibri" pitchFamily="34" charset="0"/>
                <a:cs typeface="Calibri" pitchFamily="34" charset="0"/>
              </a:rPr>
              <a:t>all the other procedures have not  </a:t>
            </a:r>
            <a:endParaRPr lang="en-US" sz="2400" dirty="0">
              <a:latin typeface="Calibri" pitchFamily="34" charset="0"/>
              <a:cs typeface="Calibri" pitchFamily="34" charset="0"/>
            </a:endParaRPr>
          </a:p>
        </p:txBody>
      </p:sp>
      <p:sp>
        <p:nvSpPr>
          <p:cNvPr id="2" name="TextBox 1"/>
          <p:cNvSpPr txBox="1"/>
          <p:nvPr/>
        </p:nvSpPr>
        <p:spPr>
          <a:xfrm>
            <a:off x="1905000" y="5791200"/>
            <a:ext cx="1981200" cy="307777"/>
          </a:xfrm>
          <a:prstGeom prst="rect">
            <a:avLst/>
          </a:prstGeom>
          <a:noFill/>
        </p:spPr>
        <p:txBody>
          <a:bodyPr wrap="square" rtlCol="0">
            <a:spAutoFit/>
          </a:bodyPr>
          <a:lstStyle/>
          <a:p>
            <a:pPr algn="ctr"/>
            <a:r>
              <a:rPr lang="en-US" sz="1400" dirty="0" smtClean="0">
                <a:latin typeface="Calibri" pitchFamily="34" charset="0"/>
                <a:cs typeface="Calibri" pitchFamily="34" charset="0"/>
              </a:rPr>
              <a:t>ORDER NUMBER 1350</a:t>
            </a:r>
            <a:endParaRPr lang="en-US" sz="1400" dirty="0">
              <a:latin typeface="Calibri" pitchFamily="34" charset="0"/>
              <a:cs typeface="Calibri" pitchFamily="34" charset="0"/>
            </a:endParaRPr>
          </a:p>
        </p:txBody>
      </p:sp>
      <p:sp>
        <p:nvSpPr>
          <p:cNvPr id="15" name="TextBox 14"/>
          <p:cNvSpPr txBox="1"/>
          <p:nvPr/>
        </p:nvSpPr>
        <p:spPr>
          <a:xfrm>
            <a:off x="5105400" y="5943600"/>
            <a:ext cx="1981200" cy="307777"/>
          </a:xfrm>
          <a:prstGeom prst="rect">
            <a:avLst/>
          </a:prstGeom>
          <a:noFill/>
        </p:spPr>
        <p:txBody>
          <a:bodyPr wrap="square" rtlCol="0">
            <a:spAutoFit/>
          </a:bodyPr>
          <a:lstStyle/>
          <a:p>
            <a:pPr algn="ctr"/>
            <a:r>
              <a:rPr lang="en-US" sz="1400" dirty="0" smtClean="0">
                <a:latin typeface="Calibri" pitchFamily="34" charset="0"/>
                <a:cs typeface="Calibri" pitchFamily="34" charset="0"/>
              </a:rPr>
              <a:t>ORDER NUMBER 808</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xmlns="" val="36063494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342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342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342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3430" name="Oval 63"/>
          <p:cNvSpPr>
            <a:spLocks noChangeArrowheads="1"/>
          </p:cNvSpPr>
          <p:nvPr/>
        </p:nvSpPr>
        <p:spPr bwMode="auto">
          <a:xfrm>
            <a:off x="5235575" y="204152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03431" name="Text Box 64"/>
          <p:cNvSpPr txBox="1">
            <a:spLocks noChangeArrowheads="1"/>
          </p:cNvSpPr>
          <p:nvPr/>
        </p:nvSpPr>
        <p:spPr bwMode="auto">
          <a:xfrm>
            <a:off x="904875" y="557212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watch in single file.</a:t>
            </a:r>
          </a:p>
        </p:txBody>
      </p:sp>
      <p:sp>
        <p:nvSpPr>
          <p:cNvPr id="103432" name="Oval 58"/>
          <p:cNvSpPr>
            <a:spLocks noChangeArrowheads="1"/>
          </p:cNvSpPr>
          <p:nvPr/>
        </p:nvSpPr>
        <p:spPr bwMode="auto">
          <a:xfrm rot="10800000">
            <a:off x="6529388" y="20304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3433" name="Oval 58"/>
          <p:cNvSpPr>
            <a:spLocks noChangeArrowheads="1"/>
          </p:cNvSpPr>
          <p:nvPr/>
        </p:nvSpPr>
        <p:spPr bwMode="auto">
          <a:xfrm rot="10800000">
            <a:off x="5873750" y="202247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3434"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445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445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445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4454" name="Oval 63"/>
          <p:cNvSpPr>
            <a:spLocks noChangeArrowheads="1"/>
          </p:cNvSpPr>
          <p:nvPr/>
        </p:nvSpPr>
        <p:spPr bwMode="auto">
          <a:xfrm>
            <a:off x="4359275" y="2057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04455" name="Text Box 64"/>
          <p:cNvSpPr txBox="1">
            <a:spLocks noChangeArrowheads="1"/>
          </p:cNvSpPr>
          <p:nvPr/>
        </p:nvSpPr>
        <p:spPr bwMode="auto">
          <a:xfrm>
            <a:off x="914400" y="53340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stops in front of casket leaving room for maneuvering</a:t>
            </a:r>
          </a:p>
        </p:txBody>
      </p:sp>
      <p:sp>
        <p:nvSpPr>
          <p:cNvPr id="104456" name="Oval 58"/>
          <p:cNvSpPr>
            <a:spLocks noChangeArrowheads="1"/>
          </p:cNvSpPr>
          <p:nvPr/>
        </p:nvSpPr>
        <p:spPr bwMode="auto">
          <a:xfrm rot="10800000">
            <a:off x="5653088" y="20462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4457" name="Oval 58"/>
          <p:cNvSpPr>
            <a:spLocks noChangeArrowheads="1"/>
          </p:cNvSpPr>
          <p:nvPr/>
        </p:nvSpPr>
        <p:spPr bwMode="auto">
          <a:xfrm rot="10800000">
            <a:off x="4997450" y="203835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4458"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547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547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547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5478" name="Oval 63"/>
          <p:cNvSpPr>
            <a:spLocks noChangeArrowheads="1"/>
          </p:cNvSpPr>
          <p:nvPr/>
        </p:nvSpPr>
        <p:spPr bwMode="auto">
          <a:xfrm rot="5400000">
            <a:off x="4359275" y="2057400"/>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05479" name="Text Box 64"/>
          <p:cNvSpPr txBox="1">
            <a:spLocks noChangeArrowheads="1"/>
          </p:cNvSpPr>
          <p:nvPr/>
        </p:nvSpPr>
        <p:spPr bwMode="auto">
          <a:xfrm>
            <a:off x="904875" y="555307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will ‘right face’</a:t>
            </a:r>
          </a:p>
        </p:txBody>
      </p:sp>
      <p:sp>
        <p:nvSpPr>
          <p:cNvPr id="105480" name="Oval 58"/>
          <p:cNvSpPr>
            <a:spLocks noChangeArrowheads="1"/>
          </p:cNvSpPr>
          <p:nvPr/>
        </p:nvSpPr>
        <p:spPr bwMode="auto">
          <a:xfrm rot="10800000">
            <a:off x="5653088" y="20462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5481" name="Oval 58"/>
          <p:cNvSpPr>
            <a:spLocks noChangeArrowheads="1"/>
          </p:cNvSpPr>
          <p:nvPr/>
        </p:nvSpPr>
        <p:spPr bwMode="auto">
          <a:xfrm rot="10800000">
            <a:off x="4997450" y="203835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5482"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649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650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650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6502" name="Oval 63"/>
          <p:cNvSpPr>
            <a:spLocks noChangeArrowheads="1"/>
          </p:cNvSpPr>
          <p:nvPr/>
        </p:nvSpPr>
        <p:spPr bwMode="auto">
          <a:xfrm rot="5400000">
            <a:off x="4381500" y="1547813"/>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06503" name="Text Box 64"/>
          <p:cNvSpPr txBox="1">
            <a:spLocks noChangeArrowheads="1"/>
          </p:cNvSpPr>
          <p:nvPr/>
        </p:nvSpPr>
        <p:spPr bwMode="auto">
          <a:xfrm>
            <a:off x="914400" y="52578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takes one step forward or backward (space dictating)</a:t>
            </a:r>
          </a:p>
        </p:txBody>
      </p:sp>
      <p:sp>
        <p:nvSpPr>
          <p:cNvPr id="106504" name="Oval 58"/>
          <p:cNvSpPr>
            <a:spLocks noChangeArrowheads="1"/>
          </p:cNvSpPr>
          <p:nvPr/>
        </p:nvSpPr>
        <p:spPr bwMode="auto">
          <a:xfrm rot="10800000">
            <a:off x="5653088" y="20462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6505" name="Oval 58"/>
          <p:cNvSpPr>
            <a:spLocks noChangeArrowheads="1"/>
          </p:cNvSpPr>
          <p:nvPr/>
        </p:nvSpPr>
        <p:spPr bwMode="auto">
          <a:xfrm rot="10800000">
            <a:off x="4997450" y="203835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6506"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752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752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752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7526" name="Oval 63"/>
          <p:cNvSpPr>
            <a:spLocks noChangeArrowheads="1"/>
          </p:cNvSpPr>
          <p:nvPr/>
        </p:nvSpPr>
        <p:spPr bwMode="auto">
          <a:xfrm rot="5400000">
            <a:off x="4381500" y="1547813"/>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07527" name="Text Box 64"/>
          <p:cNvSpPr txBox="1">
            <a:spLocks noChangeArrowheads="1"/>
          </p:cNvSpPr>
          <p:nvPr/>
        </p:nvSpPr>
        <p:spPr bwMode="auto">
          <a:xfrm>
            <a:off x="914400" y="54102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First guard moves forward, second guard remains still</a:t>
            </a:r>
          </a:p>
        </p:txBody>
      </p:sp>
      <p:sp>
        <p:nvSpPr>
          <p:cNvPr id="107528" name="Oval 58"/>
          <p:cNvSpPr>
            <a:spLocks noChangeArrowheads="1"/>
          </p:cNvSpPr>
          <p:nvPr/>
        </p:nvSpPr>
        <p:spPr bwMode="auto">
          <a:xfrm rot="10800000">
            <a:off x="5653088" y="20462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7529" name="Oval 58"/>
          <p:cNvSpPr>
            <a:spLocks noChangeArrowheads="1"/>
          </p:cNvSpPr>
          <p:nvPr/>
        </p:nvSpPr>
        <p:spPr bwMode="auto">
          <a:xfrm rot="10800000">
            <a:off x="4381500" y="20161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7530"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854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854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854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8550" name="Oval 63"/>
          <p:cNvSpPr>
            <a:spLocks noChangeArrowheads="1"/>
          </p:cNvSpPr>
          <p:nvPr/>
        </p:nvSpPr>
        <p:spPr bwMode="auto">
          <a:xfrm rot="5400000">
            <a:off x="4381500" y="1547813"/>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08551" name="Text Box 64"/>
          <p:cNvSpPr txBox="1">
            <a:spLocks noChangeArrowheads="1"/>
          </p:cNvSpPr>
          <p:nvPr/>
        </p:nvSpPr>
        <p:spPr bwMode="auto">
          <a:xfrm>
            <a:off x="914400" y="53340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First guard moves forward, second guard remains still</a:t>
            </a:r>
          </a:p>
        </p:txBody>
      </p:sp>
      <p:sp>
        <p:nvSpPr>
          <p:cNvPr id="108552" name="Oval 58"/>
          <p:cNvSpPr>
            <a:spLocks noChangeArrowheads="1"/>
          </p:cNvSpPr>
          <p:nvPr/>
        </p:nvSpPr>
        <p:spPr bwMode="auto">
          <a:xfrm rot="10800000">
            <a:off x="5653088" y="20462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8553" name="Oval 58"/>
          <p:cNvSpPr>
            <a:spLocks noChangeArrowheads="1"/>
          </p:cNvSpPr>
          <p:nvPr/>
        </p:nvSpPr>
        <p:spPr bwMode="auto">
          <a:xfrm rot="10800000">
            <a:off x="3825875" y="20161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8554"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0957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0957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0957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09574" name="Oval 63"/>
          <p:cNvSpPr>
            <a:spLocks noChangeArrowheads="1"/>
          </p:cNvSpPr>
          <p:nvPr/>
        </p:nvSpPr>
        <p:spPr bwMode="auto">
          <a:xfrm rot="5400000">
            <a:off x="4381500" y="2027238"/>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09575" name="Text Box 64"/>
          <p:cNvSpPr txBox="1">
            <a:spLocks noChangeArrowheads="1"/>
          </p:cNvSpPr>
          <p:nvPr/>
        </p:nvSpPr>
        <p:spPr bwMode="auto">
          <a:xfrm>
            <a:off x="914400" y="4676775"/>
            <a:ext cx="7315200" cy="1466850"/>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takes one step back</a:t>
            </a:r>
          </a:p>
          <a:p>
            <a:pPr algn="ctr">
              <a:spcBef>
                <a:spcPct val="50000"/>
              </a:spcBef>
            </a:pPr>
            <a:r>
              <a:rPr lang="en-US" dirty="0"/>
              <a:t>First guard stops leaving the same distance from the Commander as the second guard</a:t>
            </a:r>
          </a:p>
        </p:txBody>
      </p:sp>
      <p:sp>
        <p:nvSpPr>
          <p:cNvPr id="109576" name="Oval 58"/>
          <p:cNvSpPr>
            <a:spLocks noChangeArrowheads="1"/>
          </p:cNvSpPr>
          <p:nvPr/>
        </p:nvSpPr>
        <p:spPr bwMode="auto">
          <a:xfrm rot="10800000">
            <a:off x="5653088" y="20462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9577" name="Oval 58"/>
          <p:cNvSpPr>
            <a:spLocks noChangeArrowheads="1"/>
          </p:cNvSpPr>
          <p:nvPr/>
        </p:nvSpPr>
        <p:spPr bwMode="auto">
          <a:xfrm rot="10800000">
            <a:off x="3148013" y="20304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09578"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059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059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059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0598" name="Oval 63"/>
          <p:cNvSpPr>
            <a:spLocks noChangeArrowheads="1"/>
          </p:cNvSpPr>
          <p:nvPr/>
        </p:nvSpPr>
        <p:spPr bwMode="auto">
          <a:xfrm rot="5400000">
            <a:off x="4381500" y="2027238"/>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0599" name="Text Box 64"/>
          <p:cNvSpPr txBox="1">
            <a:spLocks noChangeArrowheads="1"/>
          </p:cNvSpPr>
          <p:nvPr/>
        </p:nvSpPr>
        <p:spPr bwMode="auto">
          <a:xfrm>
            <a:off x="923925" y="4943475"/>
            <a:ext cx="7315200" cy="119221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Both guards ‘right face’ and at the Commander’s signal</a:t>
            </a:r>
          </a:p>
          <a:p>
            <a:pPr algn="ctr">
              <a:spcBef>
                <a:spcPct val="50000"/>
              </a:spcBef>
            </a:pPr>
            <a:r>
              <a:rPr lang="en-US" dirty="0"/>
              <a:t>All three ‘present swords’ simultaneously</a:t>
            </a:r>
          </a:p>
        </p:txBody>
      </p:sp>
      <p:sp>
        <p:nvSpPr>
          <p:cNvPr id="110600" name="Oval 58"/>
          <p:cNvSpPr>
            <a:spLocks noChangeArrowheads="1"/>
          </p:cNvSpPr>
          <p:nvPr/>
        </p:nvSpPr>
        <p:spPr bwMode="auto">
          <a:xfrm rot="-5400000">
            <a:off x="5653088" y="204628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0601" name="Oval 58"/>
          <p:cNvSpPr>
            <a:spLocks noChangeArrowheads="1"/>
          </p:cNvSpPr>
          <p:nvPr/>
        </p:nvSpPr>
        <p:spPr bwMode="auto">
          <a:xfrm rot="-5400000">
            <a:off x="3148013" y="2030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0602"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161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162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162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1622" name="Oval 63"/>
          <p:cNvSpPr>
            <a:spLocks noChangeArrowheads="1"/>
          </p:cNvSpPr>
          <p:nvPr/>
        </p:nvSpPr>
        <p:spPr bwMode="auto">
          <a:xfrm rot="5400000">
            <a:off x="4381500" y="2027238"/>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1623" name="Text Box 64"/>
          <p:cNvSpPr txBox="1">
            <a:spLocks noChangeArrowheads="1"/>
          </p:cNvSpPr>
          <p:nvPr/>
        </p:nvSpPr>
        <p:spPr bwMode="auto">
          <a:xfrm>
            <a:off x="904875" y="4962525"/>
            <a:ext cx="7315200" cy="1054100"/>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The Commander will say ‘Post’ and the two guards will move into position at the casket.</a:t>
            </a:r>
          </a:p>
        </p:txBody>
      </p:sp>
      <p:sp>
        <p:nvSpPr>
          <p:cNvPr id="111624" name="Oval 58"/>
          <p:cNvSpPr>
            <a:spLocks noChangeArrowheads="1"/>
          </p:cNvSpPr>
          <p:nvPr/>
        </p:nvSpPr>
        <p:spPr bwMode="auto">
          <a:xfrm rot="-5400000">
            <a:off x="5691188" y="682625"/>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1625" name="Oval 58"/>
          <p:cNvSpPr>
            <a:spLocks noChangeArrowheads="1"/>
          </p:cNvSpPr>
          <p:nvPr/>
        </p:nvSpPr>
        <p:spPr bwMode="auto">
          <a:xfrm rot="-5400000">
            <a:off x="3186113" y="63658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1626" name="Footer Placeholder 9"/>
          <p:cNvSpPr txBox="1">
            <a:spLocks/>
          </p:cNvSpPr>
          <p:nvPr/>
        </p:nvSpPr>
        <p:spPr bwMode="auto">
          <a:xfrm>
            <a:off x="3886200" y="6486525"/>
            <a:ext cx="52578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264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264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264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2646" name="Oval 63"/>
          <p:cNvSpPr>
            <a:spLocks noChangeArrowheads="1"/>
          </p:cNvSpPr>
          <p:nvPr/>
        </p:nvSpPr>
        <p:spPr bwMode="auto">
          <a:xfrm rot="5400000">
            <a:off x="4381500" y="2027238"/>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2647" name="Text Box 64"/>
          <p:cNvSpPr txBox="1">
            <a:spLocks noChangeArrowheads="1"/>
          </p:cNvSpPr>
          <p:nvPr/>
        </p:nvSpPr>
        <p:spPr bwMode="auto">
          <a:xfrm>
            <a:off x="895350" y="5057775"/>
            <a:ext cx="7315200" cy="1054100"/>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The two guards face each other and  assume “mourner’s rest” position.</a:t>
            </a:r>
          </a:p>
        </p:txBody>
      </p:sp>
      <p:sp>
        <p:nvSpPr>
          <p:cNvPr id="112648" name="Oval 58"/>
          <p:cNvSpPr>
            <a:spLocks noChangeArrowheads="1"/>
          </p:cNvSpPr>
          <p:nvPr/>
        </p:nvSpPr>
        <p:spPr bwMode="auto">
          <a:xfrm rot="10800000">
            <a:off x="5691188" y="6826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2649" name="Oval 58"/>
          <p:cNvSpPr>
            <a:spLocks noChangeArrowheads="1"/>
          </p:cNvSpPr>
          <p:nvPr/>
        </p:nvSpPr>
        <p:spPr bwMode="auto">
          <a:xfrm rot="10800000">
            <a:off x="3140075" y="62865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2650" name="Footer Placeholder 9"/>
          <p:cNvSpPr txBox="1">
            <a:spLocks/>
          </p:cNvSpPr>
          <p:nvPr/>
        </p:nvSpPr>
        <p:spPr bwMode="auto">
          <a:xfrm>
            <a:off x="3810000" y="6486525"/>
            <a:ext cx="53340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305800" cy="5181600"/>
          </a:xfrm>
        </p:spPr>
        <p:txBody>
          <a:bodyPr>
            <a:normAutofit fontScale="92500" lnSpcReduction="10000"/>
          </a:bodyPr>
          <a:lstStyle/>
          <a:p>
            <a:pPr algn="ctr">
              <a:lnSpc>
                <a:spcPct val="80000"/>
              </a:lnSpc>
              <a:buNone/>
            </a:pPr>
            <a:r>
              <a:rPr lang="en-US" sz="2400" dirty="0" smtClean="0">
                <a:latin typeface="Calibri" pitchFamily="34" charset="0"/>
                <a:cs typeface="Calibri" pitchFamily="34" charset="0"/>
              </a:rPr>
              <a:t>Supreme Knight </a:t>
            </a:r>
            <a:r>
              <a:rPr lang="en-US" sz="2400" dirty="0" smtClean="0">
                <a:solidFill>
                  <a:srgbClr val="0066FF"/>
                </a:solidFill>
                <a:latin typeface="Calibri" pitchFamily="34" charset="0"/>
                <a:cs typeface="Calibri" pitchFamily="34" charset="0"/>
              </a:rPr>
              <a:t>(Carl Anderson)</a:t>
            </a: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r>
              <a:rPr lang="en-US" sz="2400" dirty="0" smtClean="0">
                <a:latin typeface="Calibri" pitchFamily="34" charset="0"/>
                <a:cs typeface="Calibri" pitchFamily="34" charset="0"/>
              </a:rPr>
              <a:t>Supreme Master </a:t>
            </a:r>
            <a:r>
              <a:rPr lang="en-US" sz="2400" dirty="0" smtClean="0">
                <a:solidFill>
                  <a:srgbClr val="0066FF"/>
                </a:solidFill>
                <a:latin typeface="Calibri" pitchFamily="34" charset="0"/>
                <a:cs typeface="Calibri" pitchFamily="34" charset="0"/>
              </a:rPr>
              <a:t>(Dennis Stoddard)</a:t>
            </a: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r>
              <a:rPr lang="en-US" sz="2400" dirty="0" smtClean="0">
                <a:latin typeface="Calibri" pitchFamily="34" charset="0"/>
                <a:cs typeface="Calibri" pitchFamily="34" charset="0"/>
              </a:rPr>
              <a:t>Vice Supreme Master </a:t>
            </a:r>
            <a:r>
              <a:rPr lang="en-US" sz="2400" dirty="0" smtClean="0">
                <a:solidFill>
                  <a:srgbClr val="0066FF"/>
                </a:solidFill>
                <a:latin typeface="Calibri" pitchFamily="34" charset="0"/>
                <a:cs typeface="Calibri" pitchFamily="34" charset="0"/>
              </a:rPr>
              <a:t>(Clifford Wasmund, Fr. Hennepin Province)</a:t>
            </a: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r>
              <a:rPr lang="en-US" sz="2400" dirty="0" smtClean="0">
                <a:latin typeface="Calibri" pitchFamily="34" charset="0"/>
                <a:cs typeface="Calibri" pitchFamily="34" charset="0"/>
              </a:rPr>
              <a:t>District Master </a:t>
            </a:r>
            <a:r>
              <a:rPr lang="en-US" sz="2400" dirty="0" smtClean="0">
                <a:solidFill>
                  <a:srgbClr val="0066FF"/>
                </a:solidFill>
                <a:latin typeface="Calibri" pitchFamily="34" charset="0"/>
                <a:cs typeface="Calibri" pitchFamily="34" charset="0"/>
              </a:rPr>
              <a:t>(Mark Brezenski, Michigan District 1)</a:t>
            </a: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r>
              <a:rPr lang="en-US" sz="2400" dirty="0" smtClean="0">
                <a:latin typeface="Calibri" pitchFamily="34" charset="0"/>
                <a:cs typeface="Calibri" pitchFamily="34" charset="0"/>
              </a:rPr>
              <a:t>Sacred Heart Assembly 2599 </a:t>
            </a:r>
            <a:r>
              <a:rPr lang="en-US" sz="2400" dirty="0" smtClean="0">
                <a:solidFill>
                  <a:srgbClr val="0066FF"/>
                </a:solidFill>
                <a:latin typeface="Calibri" pitchFamily="34" charset="0"/>
                <a:cs typeface="Calibri" pitchFamily="34" charset="0"/>
              </a:rPr>
              <a:t>(Faithful Navigator, Rick Fisher)</a:t>
            </a: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endParaRPr lang="en-US" sz="2400" dirty="0" smtClean="0">
              <a:solidFill>
                <a:srgbClr val="0066FF"/>
              </a:solidFill>
              <a:latin typeface="Calibri" pitchFamily="34" charset="0"/>
              <a:cs typeface="Calibri" pitchFamily="34" charset="0"/>
            </a:endParaRPr>
          </a:p>
          <a:p>
            <a:pPr algn="ctr">
              <a:lnSpc>
                <a:spcPct val="80000"/>
              </a:lnSpc>
              <a:buNone/>
            </a:pPr>
            <a:r>
              <a:rPr lang="en-US" sz="2400" dirty="0" smtClean="0">
                <a:latin typeface="Calibri" pitchFamily="34" charset="0"/>
                <a:cs typeface="Calibri" pitchFamily="34" charset="0"/>
              </a:rPr>
              <a:t>Assigned Councils </a:t>
            </a:r>
          </a:p>
          <a:p>
            <a:pPr algn="ctr">
              <a:lnSpc>
                <a:spcPct val="80000"/>
              </a:lnSpc>
              <a:buNone/>
            </a:pPr>
            <a:r>
              <a:rPr lang="en-US" sz="2400" dirty="0" smtClean="0">
                <a:solidFill>
                  <a:srgbClr val="0066FF"/>
                </a:solidFill>
                <a:latin typeface="Calibri" pitchFamily="34" charset="0"/>
                <a:cs typeface="Calibri" pitchFamily="34" charset="0"/>
              </a:rPr>
              <a:t>(St. John Vianney, St. Therese of Lisieux, St. Isidore, St. Matthias)</a:t>
            </a:r>
          </a:p>
          <a:p>
            <a:pPr algn="ctr"/>
            <a:endParaRPr lang="en-US" sz="2400" dirty="0" smtClean="0">
              <a:cs typeface="Times New Roman" panose="02020603050405020304" pitchFamily="18" charset="0"/>
            </a:endParaRPr>
          </a:p>
          <a:p>
            <a:endParaRPr lang="en-US" sz="2400" dirty="0" smtClean="0">
              <a:cs typeface="Times New Roman" panose="02020603050405020304" pitchFamily="18" charset="0"/>
            </a:endParaRPr>
          </a:p>
          <a:p>
            <a:endParaRPr lang="en-US" sz="2400" dirty="0"/>
          </a:p>
        </p:txBody>
      </p:sp>
      <p:sp>
        <p:nvSpPr>
          <p:cNvPr id="2" name="Title 1"/>
          <p:cNvSpPr>
            <a:spLocks noGrp="1"/>
          </p:cNvSpPr>
          <p:nvPr>
            <p:ph type="title"/>
          </p:nvPr>
        </p:nvSpPr>
        <p:spPr>
          <a:xfrm>
            <a:off x="533400" y="274638"/>
            <a:ext cx="8153400" cy="868362"/>
          </a:xfrm>
        </p:spPr>
        <p:txBody>
          <a:bodyPr>
            <a:normAutofit/>
          </a:bodyPr>
          <a:lstStyle/>
          <a:p>
            <a:pPr algn="ctr"/>
            <a:r>
              <a:rPr lang="en-US" sz="4000" b="1" dirty="0" smtClean="0">
                <a:solidFill>
                  <a:schemeClr val="tx1"/>
                </a:solidFill>
                <a:latin typeface="Calibri" pitchFamily="34" charset="0"/>
                <a:cs typeface="Calibri" pitchFamily="34" charset="0"/>
              </a:rPr>
              <a:t>4</a:t>
            </a:r>
            <a:r>
              <a:rPr lang="en-US" sz="4000" b="1" baseline="30000" dirty="0" smtClean="0">
                <a:solidFill>
                  <a:schemeClr val="tx1"/>
                </a:solidFill>
                <a:latin typeface="Calibri" pitchFamily="34" charset="0"/>
                <a:cs typeface="Calibri" pitchFamily="34" charset="0"/>
              </a:rPr>
              <a:t>th</a:t>
            </a:r>
            <a:r>
              <a:rPr lang="en-US" sz="4000" b="1" dirty="0" smtClean="0">
                <a:solidFill>
                  <a:schemeClr val="tx1"/>
                </a:solidFill>
                <a:latin typeface="Calibri" pitchFamily="34" charset="0"/>
                <a:cs typeface="Calibri" pitchFamily="34" charset="0"/>
              </a:rPr>
              <a:t> Degree </a:t>
            </a:r>
            <a:r>
              <a:rPr lang="en-US" sz="4000" dirty="0" smtClean="0">
                <a:solidFill>
                  <a:schemeClr val="tx1"/>
                </a:solidFill>
                <a:latin typeface="Calibri" pitchFamily="34" charset="0"/>
                <a:cs typeface="Calibri" pitchFamily="34" charset="0"/>
              </a:rPr>
              <a:t>Hierarchy</a:t>
            </a:r>
            <a:endParaRPr lang="en-US" sz="4000" dirty="0">
              <a:solidFill>
                <a:schemeClr val="tx1"/>
              </a:solidFill>
              <a:latin typeface="Calibri" pitchFamily="34" charset="0"/>
              <a:cs typeface="Calibri" pitchFamily="34" charset="0"/>
            </a:endParaRPr>
          </a:p>
        </p:txBody>
      </p:sp>
      <p:sp>
        <p:nvSpPr>
          <p:cNvPr id="10" name="Up Arrow 9"/>
          <p:cNvSpPr/>
          <p:nvPr/>
        </p:nvSpPr>
        <p:spPr>
          <a:xfrm>
            <a:off x="4495800" y="1447800"/>
            <a:ext cx="3048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4495800" y="2362200"/>
            <a:ext cx="3048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4495800" y="3200400"/>
            <a:ext cx="3048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4495800" y="4038600"/>
            <a:ext cx="3048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4495800" y="4876800"/>
            <a:ext cx="3048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366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366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366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3670" name="Oval 63"/>
          <p:cNvSpPr>
            <a:spLocks noChangeArrowheads="1"/>
          </p:cNvSpPr>
          <p:nvPr/>
        </p:nvSpPr>
        <p:spPr bwMode="auto">
          <a:xfrm rot="10800000">
            <a:off x="4381500" y="2027238"/>
            <a:ext cx="381000" cy="228600"/>
          </a:xfrm>
          <a:prstGeom prst="ellipse">
            <a:avLst/>
          </a:prstGeom>
          <a:solidFill>
            <a:srgbClr val="800080"/>
          </a:solidFill>
          <a:ln w="9525">
            <a:solidFill>
              <a:schemeClr val="tx1"/>
            </a:solidFill>
            <a:round/>
            <a:headEnd/>
            <a:tailEnd/>
          </a:ln>
        </p:spPr>
        <p:txBody>
          <a:bodyPr rot="10800000" wrap="none" anchor="ctr"/>
          <a:lstStyle/>
          <a:p>
            <a:endParaRPr lang="en-US" dirty="0"/>
          </a:p>
        </p:txBody>
      </p:sp>
      <p:sp>
        <p:nvSpPr>
          <p:cNvPr id="113671" name="Text Box 64"/>
          <p:cNvSpPr txBox="1">
            <a:spLocks noChangeArrowheads="1"/>
          </p:cNvSpPr>
          <p:nvPr/>
        </p:nvSpPr>
        <p:spPr bwMode="auto">
          <a:xfrm>
            <a:off x="914400" y="5391150"/>
            <a:ext cx="7315200" cy="779463"/>
          </a:xfrm>
          <a:prstGeom prst="rect">
            <a:avLst/>
          </a:prstGeom>
          <a:noFill/>
          <a:ln w="9525">
            <a:noFill/>
            <a:miter lim="800000"/>
            <a:headEnd/>
            <a:tailEnd/>
          </a:ln>
        </p:spPr>
        <p:txBody>
          <a:bodyPr>
            <a:spAutoFit/>
          </a:bodyPr>
          <a:lstStyle/>
          <a:p>
            <a:pPr algn="ctr">
              <a:spcBef>
                <a:spcPct val="50000"/>
              </a:spcBef>
            </a:pPr>
            <a:r>
              <a:rPr lang="en-US" dirty="0"/>
              <a:t>Commander is at ‘Carry Sword’ and guards at “mourner’s rest”</a:t>
            </a:r>
          </a:p>
          <a:p>
            <a:pPr algn="ctr">
              <a:spcBef>
                <a:spcPct val="50000"/>
              </a:spcBef>
            </a:pPr>
            <a:r>
              <a:rPr lang="en-US" dirty="0"/>
              <a:t>Commander exits on the same path when he came in.</a:t>
            </a:r>
          </a:p>
        </p:txBody>
      </p:sp>
      <p:sp>
        <p:nvSpPr>
          <p:cNvPr id="113672" name="Oval 58"/>
          <p:cNvSpPr>
            <a:spLocks noChangeArrowheads="1"/>
          </p:cNvSpPr>
          <p:nvPr/>
        </p:nvSpPr>
        <p:spPr bwMode="auto">
          <a:xfrm rot="10800000">
            <a:off x="5691188" y="6826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3673" name="Oval 58"/>
          <p:cNvSpPr>
            <a:spLocks noChangeArrowheads="1"/>
          </p:cNvSpPr>
          <p:nvPr/>
        </p:nvSpPr>
        <p:spPr bwMode="auto">
          <a:xfrm rot="10800000">
            <a:off x="3140075" y="62865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3674"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469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469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469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4694" name="Oval 63"/>
          <p:cNvSpPr>
            <a:spLocks noChangeArrowheads="1"/>
          </p:cNvSpPr>
          <p:nvPr/>
        </p:nvSpPr>
        <p:spPr bwMode="auto">
          <a:xfrm rot="10800000">
            <a:off x="7620000" y="2125663"/>
            <a:ext cx="381000" cy="228600"/>
          </a:xfrm>
          <a:prstGeom prst="ellipse">
            <a:avLst/>
          </a:prstGeom>
          <a:solidFill>
            <a:srgbClr val="800080"/>
          </a:solidFill>
          <a:ln w="9525">
            <a:solidFill>
              <a:schemeClr val="tx1"/>
            </a:solidFill>
            <a:round/>
            <a:headEnd/>
            <a:tailEnd/>
          </a:ln>
        </p:spPr>
        <p:txBody>
          <a:bodyPr rot="10800000" wrap="none" anchor="ctr"/>
          <a:lstStyle/>
          <a:p>
            <a:endParaRPr lang="en-US" dirty="0"/>
          </a:p>
        </p:txBody>
      </p:sp>
      <p:sp>
        <p:nvSpPr>
          <p:cNvPr id="114695" name="Text Box 64"/>
          <p:cNvSpPr txBox="1">
            <a:spLocks noChangeArrowheads="1"/>
          </p:cNvSpPr>
          <p:nvPr/>
        </p:nvSpPr>
        <p:spPr bwMode="auto">
          <a:xfrm>
            <a:off x="914400" y="5391150"/>
            <a:ext cx="7315200" cy="779463"/>
          </a:xfrm>
          <a:prstGeom prst="rect">
            <a:avLst/>
          </a:prstGeom>
          <a:noFill/>
          <a:ln w="9525">
            <a:noFill/>
            <a:miter lim="800000"/>
            <a:headEnd/>
            <a:tailEnd/>
          </a:ln>
        </p:spPr>
        <p:txBody>
          <a:bodyPr>
            <a:spAutoFit/>
          </a:bodyPr>
          <a:lstStyle/>
          <a:p>
            <a:pPr algn="ctr">
              <a:spcBef>
                <a:spcPct val="50000"/>
              </a:spcBef>
            </a:pPr>
            <a:r>
              <a:rPr lang="en-US" dirty="0"/>
              <a:t>Commander is at ‘Carry Sword’ and guards at “mourner’s rest”</a:t>
            </a:r>
          </a:p>
          <a:p>
            <a:pPr algn="ctr">
              <a:spcBef>
                <a:spcPct val="50000"/>
              </a:spcBef>
            </a:pPr>
            <a:r>
              <a:rPr lang="en-US" dirty="0"/>
              <a:t>Commander exits on the same path when he came in.</a:t>
            </a:r>
          </a:p>
        </p:txBody>
      </p:sp>
      <p:sp>
        <p:nvSpPr>
          <p:cNvPr id="114696" name="Oval 58"/>
          <p:cNvSpPr>
            <a:spLocks noChangeArrowheads="1"/>
          </p:cNvSpPr>
          <p:nvPr/>
        </p:nvSpPr>
        <p:spPr bwMode="auto">
          <a:xfrm rot="10800000">
            <a:off x="5691188" y="6826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4697" name="Oval 58"/>
          <p:cNvSpPr>
            <a:spLocks noChangeArrowheads="1"/>
          </p:cNvSpPr>
          <p:nvPr/>
        </p:nvSpPr>
        <p:spPr bwMode="auto">
          <a:xfrm rot="10800000">
            <a:off x="3140075" y="62865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4698" name="Footer Placeholder 9"/>
          <p:cNvSpPr txBox="1">
            <a:spLocks/>
          </p:cNvSpPr>
          <p:nvPr/>
        </p:nvSpPr>
        <p:spPr bwMode="auto">
          <a:xfrm>
            <a:off x="3962400" y="6486525"/>
            <a:ext cx="5181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0"/>
            <a:ext cx="7772400" cy="1295400"/>
          </a:xfrm>
        </p:spPr>
        <p:txBody>
          <a:bodyPr>
            <a:normAutofit fontScale="90000"/>
          </a:bodyPr>
          <a:lstStyle/>
          <a:p>
            <a:pPr algn="ctr"/>
            <a:r>
              <a:rPr lang="en-US" dirty="0" smtClean="0">
                <a:solidFill>
                  <a:schemeClr val="tx1"/>
                </a:solidFill>
                <a:effectLst/>
                <a:latin typeface="Cambria" pitchFamily="18" charset="0"/>
              </a:rPr>
              <a:t>Replacing the Honor Guards</a:t>
            </a:r>
            <a:endParaRPr lang="en-US" dirty="0">
              <a:solidFill>
                <a:schemeClr val="tx1"/>
              </a:solidFill>
              <a:effectLst/>
              <a:latin typeface="Cambria" pitchFamily="18"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673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674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674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6742" name="Oval 58"/>
          <p:cNvSpPr>
            <a:spLocks noChangeArrowheads="1"/>
          </p:cNvSpPr>
          <p:nvPr/>
        </p:nvSpPr>
        <p:spPr bwMode="auto">
          <a:xfrm rot="10800000">
            <a:off x="8458200" y="54864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6743" name="Oval 63"/>
          <p:cNvSpPr>
            <a:spLocks noChangeArrowheads="1"/>
          </p:cNvSpPr>
          <p:nvPr/>
        </p:nvSpPr>
        <p:spPr bwMode="auto">
          <a:xfrm rot="5400000">
            <a:off x="7848600" y="4724400"/>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6744" name="Text Box 64"/>
          <p:cNvSpPr txBox="1">
            <a:spLocks noChangeArrowheads="1"/>
          </p:cNvSpPr>
          <p:nvPr/>
        </p:nvSpPr>
        <p:spPr bwMode="auto">
          <a:xfrm>
            <a:off x="1981200" y="5181600"/>
            <a:ext cx="5086350" cy="784225"/>
          </a:xfrm>
          <a:prstGeom prst="rect">
            <a:avLst/>
          </a:prstGeom>
          <a:noFill/>
          <a:ln w="9525">
            <a:noFill/>
            <a:miter lim="800000"/>
            <a:headEnd/>
            <a:tailEnd/>
          </a:ln>
        </p:spPr>
        <p:txBody>
          <a:bodyPr>
            <a:spAutoFit/>
          </a:bodyPr>
          <a:lstStyle/>
          <a:p>
            <a:pPr algn="ctr">
              <a:spcBef>
                <a:spcPct val="50000"/>
              </a:spcBef>
            </a:pPr>
            <a:r>
              <a:rPr lang="en-US" dirty="0"/>
              <a:t>Replacement watch is at ‘Carry Sword’ Position</a:t>
            </a:r>
          </a:p>
          <a:p>
            <a:pPr algn="ctr">
              <a:spcBef>
                <a:spcPct val="50000"/>
              </a:spcBef>
            </a:pPr>
            <a:r>
              <a:rPr lang="en-US" dirty="0"/>
              <a:t>Commander leads in the replacement watch.</a:t>
            </a:r>
          </a:p>
        </p:txBody>
      </p:sp>
      <p:sp>
        <p:nvSpPr>
          <p:cNvPr id="116745" name="Oval 58"/>
          <p:cNvSpPr>
            <a:spLocks noChangeArrowheads="1"/>
          </p:cNvSpPr>
          <p:nvPr/>
        </p:nvSpPr>
        <p:spPr bwMode="auto">
          <a:xfrm rot="-5400000">
            <a:off x="7848600" y="5459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6746" name="Oval 58"/>
          <p:cNvSpPr>
            <a:spLocks noChangeArrowheads="1"/>
          </p:cNvSpPr>
          <p:nvPr/>
        </p:nvSpPr>
        <p:spPr bwMode="auto">
          <a:xfrm rot="10800000">
            <a:off x="3070225" y="56356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6747" name="Oval 58"/>
          <p:cNvSpPr>
            <a:spLocks noChangeArrowheads="1"/>
          </p:cNvSpPr>
          <p:nvPr/>
        </p:nvSpPr>
        <p:spPr bwMode="auto">
          <a:xfrm rot="10800000">
            <a:off x="5653088" y="5556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6748"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776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776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776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7766" name="Oval 63"/>
          <p:cNvSpPr>
            <a:spLocks noChangeArrowheads="1"/>
          </p:cNvSpPr>
          <p:nvPr/>
        </p:nvSpPr>
        <p:spPr bwMode="auto">
          <a:xfrm rot="5400000">
            <a:off x="7842250" y="4054475"/>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7767" name="Oval 58"/>
          <p:cNvSpPr>
            <a:spLocks noChangeArrowheads="1"/>
          </p:cNvSpPr>
          <p:nvPr/>
        </p:nvSpPr>
        <p:spPr bwMode="auto">
          <a:xfrm rot="-5400000">
            <a:off x="7848600" y="5459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7768" name="Oval 58"/>
          <p:cNvSpPr>
            <a:spLocks noChangeArrowheads="1"/>
          </p:cNvSpPr>
          <p:nvPr/>
        </p:nvSpPr>
        <p:spPr bwMode="auto">
          <a:xfrm rot="-5400000">
            <a:off x="7840663" y="47355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7769" name="Text Box 64"/>
          <p:cNvSpPr txBox="1">
            <a:spLocks noChangeArrowheads="1"/>
          </p:cNvSpPr>
          <p:nvPr/>
        </p:nvSpPr>
        <p:spPr bwMode="auto">
          <a:xfrm>
            <a:off x="904875" y="5303838"/>
            <a:ext cx="7315200" cy="779462"/>
          </a:xfrm>
          <a:prstGeom prst="rect">
            <a:avLst/>
          </a:prstGeom>
          <a:noFill/>
          <a:ln w="9525">
            <a:noFill/>
            <a:miter lim="800000"/>
            <a:headEnd/>
            <a:tailEnd/>
          </a:ln>
        </p:spPr>
        <p:txBody>
          <a:bodyPr>
            <a:spAutoFit/>
          </a:bodyPr>
          <a:lstStyle/>
          <a:p>
            <a:pPr algn="ctr">
              <a:spcBef>
                <a:spcPct val="50000"/>
              </a:spcBef>
            </a:pPr>
            <a:r>
              <a:rPr lang="en-US" dirty="0"/>
              <a:t>Replacement watch is at ‘Carry Sword’ Position</a:t>
            </a:r>
          </a:p>
          <a:p>
            <a:pPr algn="ctr">
              <a:spcBef>
                <a:spcPct val="50000"/>
              </a:spcBef>
            </a:pPr>
            <a:r>
              <a:rPr lang="en-US" dirty="0"/>
              <a:t>Commander leads in the replacement watch.</a:t>
            </a:r>
          </a:p>
        </p:txBody>
      </p:sp>
      <p:sp>
        <p:nvSpPr>
          <p:cNvPr id="117770"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7771"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7772"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878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878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878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8790" name="Oval 63"/>
          <p:cNvSpPr>
            <a:spLocks noChangeArrowheads="1"/>
          </p:cNvSpPr>
          <p:nvPr/>
        </p:nvSpPr>
        <p:spPr bwMode="auto">
          <a:xfrm rot="5400000">
            <a:off x="7842250" y="3360738"/>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8791" name="Oval 58"/>
          <p:cNvSpPr>
            <a:spLocks noChangeArrowheads="1"/>
          </p:cNvSpPr>
          <p:nvPr/>
        </p:nvSpPr>
        <p:spPr bwMode="auto">
          <a:xfrm rot="-5400000">
            <a:off x="7848600" y="4765675"/>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8792" name="Oval 58"/>
          <p:cNvSpPr>
            <a:spLocks noChangeArrowheads="1"/>
          </p:cNvSpPr>
          <p:nvPr/>
        </p:nvSpPr>
        <p:spPr bwMode="auto">
          <a:xfrm rot="-5400000">
            <a:off x="7840663" y="4041775"/>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8793" name="Text Box 64"/>
          <p:cNvSpPr txBox="1">
            <a:spLocks noChangeArrowheads="1"/>
          </p:cNvSpPr>
          <p:nvPr/>
        </p:nvSpPr>
        <p:spPr bwMode="auto">
          <a:xfrm>
            <a:off x="914400" y="5503863"/>
            <a:ext cx="7315200" cy="779462"/>
          </a:xfrm>
          <a:prstGeom prst="rect">
            <a:avLst/>
          </a:prstGeom>
          <a:noFill/>
          <a:ln w="9525">
            <a:noFill/>
            <a:miter lim="800000"/>
            <a:headEnd/>
            <a:tailEnd/>
          </a:ln>
        </p:spPr>
        <p:txBody>
          <a:bodyPr>
            <a:spAutoFit/>
          </a:bodyPr>
          <a:lstStyle/>
          <a:p>
            <a:pPr algn="ctr">
              <a:spcBef>
                <a:spcPct val="50000"/>
              </a:spcBef>
            </a:pPr>
            <a:r>
              <a:rPr lang="en-US" dirty="0"/>
              <a:t>Replacement watch is at ‘Carry Sword’ Position</a:t>
            </a:r>
          </a:p>
          <a:p>
            <a:pPr algn="ctr">
              <a:spcBef>
                <a:spcPct val="50000"/>
              </a:spcBef>
            </a:pPr>
            <a:r>
              <a:rPr lang="en-US" dirty="0"/>
              <a:t>Commander leads in the replacement watch.</a:t>
            </a:r>
          </a:p>
        </p:txBody>
      </p:sp>
      <p:sp>
        <p:nvSpPr>
          <p:cNvPr id="118794"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8795"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8796" name="Footer Placeholder 9"/>
          <p:cNvSpPr txBox="1">
            <a:spLocks/>
          </p:cNvSpPr>
          <p:nvPr/>
        </p:nvSpPr>
        <p:spPr bwMode="auto">
          <a:xfrm>
            <a:off x="3886200" y="6486525"/>
            <a:ext cx="52578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1981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1981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1981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19814" name="Oval 63"/>
          <p:cNvSpPr>
            <a:spLocks noChangeArrowheads="1"/>
          </p:cNvSpPr>
          <p:nvPr/>
        </p:nvSpPr>
        <p:spPr bwMode="auto">
          <a:xfrm rot="5400000">
            <a:off x="7850188" y="2644775"/>
            <a:ext cx="381000" cy="228600"/>
          </a:xfrm>
          <a:prstGeom prst="ellipse">
            <a:avLst/>
          </a:prstGeom>
          <a:solidFill>
            <a:srgbClr val="800080"/>
          </a:solidFill>
          <a:ln w="9525">
            <a:solidFill>
              <a:schemeClr val="tx1"/>
            </a:solidFill>
            <a:round/>
            <a:headEnd/>
            <a:tailEnd/>
          </a:ln>
        </p:spPr>
        <p:txBody>
          <a:bodyPr rot="10800000" vert="eaVert" wrap="none" anchor="ctr"/>
          <a:lstStyle/>
          <a:p>
            <a:endParaRPr lang="en-US" dirty="0"/>
          </a:p>
        </p:txBody>
      </p:sp>
      <p:sp>
        <p:nvSpPr>
          <p:cNvPr id="119815" name="Oval 58"/>
          <p:cNvSpPr>
            <a:spLocks noChangeArrowheads="1"/>
          </p:cNvSpPr>
          <p:nvPr/>
        </p:nvSpPr>
        <p:spPr bwMode="auto">
          <a:xfrm rot="-5400000">
            <a:off x="7856538" y="40497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9816" name="Oval 58"/>
          <p:cNvSpPr>
            <a:spLocks noChangeArrowheads="1"/>
          </p:cNvSpPr>
          <p:nvPr/>
        </p:nvSpPr>
        <p:spPr bwMode="auto">
          <a:xfrm rot="-5400000">
            <a:off x="7848600" y="33258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19817" name="Text Box 64"/>
          <p:cNvSpPr txBox="1">
            <a:spLocks noChangeArrowheads="1"/>
          </p:cNvSpPr>
          <p:nvPr/>
        </p:nvSpPr>
        <p:spPr bwMode="auto">
          <a:xfrm>
            <a:off x="914400" y="4800600"/>
            <a:ext cx="7315200" cy="1054100"/>
          </a:xfrm>
          <a:prstGeom prst="rect">
            <a:avLst/>
          </a:prstGeom>
          <a:noFill/>
          <a:ln w="9525">
            <a:noFill/>
            <a:miter lim="800000"/>
            <a:headEnd/>
            <a:tailEnd/>
          </a:ln>
        </p:spPr>
        <p:txBody>
          <a:bodyPr>
            <a:spAutoFit/>
          </a:bodyPr>
          <a:lstStyle/>
          <a:p>
            <a:pPr algn="ctr">
              <a:spcBef>
                <a:spcPct val="50000"/>
              </a:spcBef>
            </a:pPr>
            <a:r>
              <a:rPr lang="en-US" dirty="0"/>
              <a:t>Replacement watch is at ‘Carry Sword’ Position</a:t>
            </a:r>
          </a:p>
          <a:p>
            <a:pPr algn="ctr">
              <a:spcBef>
                <a:spcPct val="50000"/>
              </a:spcBef>
            </a:pPr>
            <a:r>
              <a:rPr lang="en-US" dirty="0"/>
              <a:t>Commander leads in the replacement watch. As the current watch sees their replacements, current watch goes to ‘Carry Swords’.</a:t>
            </a:r>
          </a:p>
        </p:txBody>
      </p:sp>
      <p:sp>
        <p:nvSpPr>
          <p:cNvPr id="119818"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9819"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19820" name="Footer Placeholder 9"/>
          <p:cNvSpPr txBox="1">
            <a:spLocks/>
          </p:cNvSpPr>
          <p:nvPr/>
        </p:nvSpPr>
        <p:spPr bwMode="auto">
          <a:xfrm>
            <a:off x="3962400" y="6486525"/>
            <a:ext cx="5181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083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083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083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0838" name="Oval 63"/>
          <p:cNvSpPr>
            <a:spLocks noChangeArrowheads="1"/>
          </p:cNvSpPr>
          <p:nvPr/>
        </p:nvSpPr>
        <p:spPr bwMode="auto">
          <a:xfrm>
            <a:off x="7850188" y="196532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20839" name="Oval 58"/>
          <p:cNvSpPr>
            <a:spLocks noChangeArrowheads="1"/>
          </p:cNvSpPr>
          <p:nvPr/>
        </p:nvSpPr>
        <p:spPr bwMode="auto">
          <a:xfrm rot="-5400000">
            <a:off x="7856538" y="337026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20840" name="Oval 58"/>
          <p:cNvSpPr>
            <a:spLocks noChangeArrowheads="1"/>
          </p:cNvSpPr>
          <p:nvPr/>
        </p:nvSpPr>
        <p:spPr bwMode="auto">
          <a:xfrm rot="-5400000">
            <a:off x="7848600" y="264636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20841" name="Text Box 64"/>
          <p:cNvSpPr txBox="1">
            <a:spLocks noChangeArrowheads="1"/>
          </p:cNvSpPr>
          <p:nvPr/>
        </p:nvSpPr>
        <p:spPr bwMode="auto">
          <a:xfrm>
            <a:off x="904875" y="543242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replacement watch. </a:t>
            </a:r>
          </a:p>
        </p:txBody>
      </p:sp>
      <p:sp>
        <p:nvSpPr>
          <p:cNvPr id="120842"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0843"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0844" name="Footer Placeholder 9"/>
          <p:cNvSpPr txBox="1">
            <a:spLocks/>
          </p:cNvSpPr>
          <p:nvPr/>
        </p:nvSpPr>
        <p:spPr bwMode="auto">
          <a:xfrm>
            <a:off x="4572000" y="6486525"/>
            <a:ext cx="45720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185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186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186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1862" name="Oval 63"/>
          <p:cNvSpPr>
            <a:spLocks noChangeArrowheads="1"/>
          </p:cNvSpPr>
          <p:nvPr/>
        </p:nvSpPr>
        <p:spPr bwMode="auto">
          <a:xfrm>
            <a:off x="7140575" y="19494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21863" name="Oval 58"/>
          <p:cNvSpPr>
            <a:spLocks noChangeArrowheads="1"/>
          </p:cNvSpPr>
          <p:nvPr/>
        </p:nvSpPr>
        <p:spPr bwMode="auto">
          <a:xfrm rot="-5400000">
            <a:off x="7842250" y="264636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21864" name="Oval 58"/>
          <p:cNvSpPr>
            <a:spLocks noChangeArrowheads="1"/>
          </p:cNvSpPr>
          <p:nvPr/>
        </p:nvSpPr>
        <p:spPr bwMode="auto">
          <a:xfrm rot="10800000">
            <a:off x="7834313" y="192246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1865" name="Text Box 64"/>
          <p:cNvSpPr txBox="1">
            <a:spLocks noChangeArrowheads="1"/>
          </p:cNvSpPr>
          <p:nvPr/>
        </p:nvSpPr>
        <p:spPr bwMode="auto">
          <a:xfrm>
            <a:off x="904875" y="5413375"/>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replacement watch. </a:t>
            </a:r>
          </a:p>
        </p:txBody>
      </p:sp>
      <p:sp>
        <p:nvSpPr>
          <p:cNvPr id="121866"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1867"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1868"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288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288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288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2886" name="Oval 63"/>
          <p:cNvSpPr>
            <a:spLocks noChangeArrowheads="1"/>
          </p:cNvSpPr>
          <p:nvPr/>
        </p:nvSpPr>
        <p:spPr bwMode="auto">
          <a:xfrm>
            <a:off x="6446838" y="1973263"/>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22887" name="Oval 58"/>
          <p:cNvSpPr>
            <a:spLocks noChangeArrowheads="1"/>
          </p:cNvSpPr>
          <p:nvPr/>
        </p:nvSpPr>
        <p:spPr bwMode="auto">
          <a:xfrm rot="10800000">
            <a:off x="7850188" y="19446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2888" name="Oval 58"/>
          <p:cNvSpPr>
            <a:spLocks noChangeArrowheads="1"/>
          </p:cNvSpPr>
          <p:nvPr/>
        </p:nvSpPr>
        <p:spPr bwMode="auto">
          <a:xfrm rot="10800000">
            <a:off x="7140575" y="194627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2889" name="Text Box 64"/>
          <p:cNvSpPr txBox="1">
            <a:spLocks noChangeArrowheads="1"/>
          </p:cNvSpPr>
          <p:nvPr/>
        </p:nvSpPr>
        <p:spPr bwMode="auto">
          <a:xfrm>
            <a:off x="904875" y="54229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replacement watch. </a:t>
            </a:r>
          </a:p>
        </p:txBody>
      </p:sp>
      <p:sp>
        <p:nvSpPr>
          <p:cNvPr id="122890"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2891"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2892" name="Footer Placeholder 9"/>
          <p:cNvSpPr txBox="1">
            <a:spLocks/>
          </p:cNvSpPr>
          <p:nvPr/>
        </p:nvSpPr>
        <p:spPr bwMode="auto">
          <a:xfrm>
            <a:off x="3810000" y="6486525"/>
            <a:ext cx="53340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8153400" cy="5181600"/>
          </a:xfrm>
        </p:spPr>
        <p:txBody>
          <a:bodyPr>
            <a:normAutofit fontScale="92500"/>
          </a:bodyPr>
          <a:lstStyle/>
          <a:p>
            <a:pPr>
              <a:lnSpc>
                <a:spcPct val="150000"/>
              </a:lnSpc>
            </a:pPr>
            <a:r>
              <a:rPr lang="en-US" sz="2400" dirty="0" smtClean="0">
                <a:latin typeface="Calibri" pitchFamily="34" charset="0"/>
                <a:cs typeface="Calibri" pitchFamily="34" charset="0"/>
              </a:rPr>
              <a:t>Provincial Marshal is appointed by the Vice Supreme Master </a:t>
            </a:r>
          </a:p>
          <a:p>
            <a:pPr>
              <a:lnSpc>
                <a:spcPct val="150000"/>
              </a:lnSpc>
            </a:pPr>
            <a:r>
              <a:rPr lang="en-US" sz="2400" dirty="0" smtClean="0">
                <a:latin typeface="Calibri" pitchFamily="34" charset="0"/>
                <a:cs typeface="Calibri" pitchFamily="34" charset="0"/>
              </a:rPr>
              <a:t>District Marshals are appointed by the District Master</a:t>
            </a:r>
          </a:p>
          <a:p>
            <a:pPr>
              <a:lnSpc>
                <a:spcPct val="150000"/>
              </a:lnSpc>
            </a:pPr>
            <a:r>
              <a:rPr lang="en-US" sz="2400" dirty="0" smtClean="0">
                <a:latin typeface="Calibri" pitchFamily="34" charset="0"/>
                <a:cs typeface="Calibri" pitchFamily="34" charset="0"/>
              </a:rPr>
              <a:t>Commander is appointed by the Faithful Navigator</a:t>
            </a:r>
          </a:p>
          <a:p>
            <a:pPr>
              <a:lnSpc>
                <a:spcPct val="150000"/>
              </a:lnSpc>
            </a:pPr>
            <a:r>
              <a:rPr lang="en-US" sz="2400" dirty="0" smtClean="0">
                <a:latin typeface="Calibri" pitchFamily="34" charset="0"/>
                <a:cs typeface="Calibri" pitchFamily="34" charset="0"/>
              </a:rPr>
              <a:t>Provincial Marshal, Marshal(s) and Commander’s term is for the Term of Office of the VSM, Master and Navigator respectively</a:t>
            </a:r>
          </a:p>
          <a:p>
            <a:pPr>
              <a:lnSpc>
                <a:spcPct val="150000"/>
              </a:lnSpc>
            </a:pPr>
            <a:r>
              <a:rPr lang="en-US" sz="2400" dirty="0" smtClean="0">
                <a:latin typeface="Calibri" pitchFamily="34" charset="0"/>
                <a:cs typeface="Calibri" pitchFamily="34" charset="0"/>
              </a:rPr>
              <a:t>Whenever two or more Assemblies are assigned to an event within the District, the District Marshal shall be in command</a:t>
            </a:r>
          </a:p>
          <a:p>
            <a:pPr>
              <a:lnSpc>
                <a:spcPct val="150000"/>
              </a:lnSpc>
            </a:pPr>
            <a:r>
              <a:rPr lang="en-US" sz="2400" dirty="0" smtClean="0">
                <a:latin typeface="Calibri" pitchFamily="34" charset="0"/>
                <a:cs typeface="Calibri" pitchFamily="34" charset="0"/>
              </a:rPr>
              <a:t>Whenever possible, and prior to the event, the attending CC should be inspected by the Commander at a minimum</a:t>
            </a:r>
          </a:p>
          <a:p>
            <a:endParaRPr lang="en-US" sz="2400" dirty="0" smtClean="0">
              <a:cs typeface="Times New Roman" panose="02020603050405020304" pitchFamily="18" charset="0"/>
            </a:endParaRPr>
          </a:p>
          <a:p>
            <a:endParaRPr lang="en-US" sz="2400" dirty="0" smtClean="0">
              <a:cs typeface="Times New Roman" panose="02020603050405020304" pitchFamily="18" charset="0"/>
            </a:endParaRPr>
          </a:p>
          <a:p>
            <a:endParaRPr lang="en-US" sz="2400" dirty="0"/>
          </a:p>
        </p:txBody>
      </p:sp>
      <p:sp>
        <p:nvSpPr>
          <p:cNvPr id="2" name="Title 1"/>
          <p:cNvSpPr>
            <a:spLocks noGrp="1"/>
          </p:cNvSpPr>
          <p:nvPr>
            <p:ph type="title"/>
          </p:nvPr>
        </p:nvSpPr>
        <p:spPr>
          <a:xfrm>
            <a:off x="533400" y="274638"/>
            <a:ext cx="8153400" cy="868362"/>
          </a:xfrm>
        </p:spPr>
        <p:txBody>
          <a:bodyPr>
            <a:normAutofit/>
          </a:bodyPr>
          <a:lstStyle/>
          <a:p>
            <a:pPr algn="ctr"/>
            <a:r>
              <a:rPr lang="en-US" sz="4000" b="1" dirty="0" smtClean="0">
                <a:solidFill>
                  <a:schemeClr val="tx1"/>
                </a:solidFill>
                <a:latin typeface="Calibri" pitchFamily="34" charset="0"/>
                <a:cs typeface="Calibri" pitchFamily="34" charset="0"/>
              </a:rPr>
              <a:t>Color Corps Overview </a:t>
            </a:r>
            <a:r>
              <a:rPr lang="en-US" sz="4000" dirty="0" smtClean="0">
                <a:solidFill>
                  <a:schemeClr val="tx1"/>
                </a:solidFill>
                <a:latin typeface="Calibri" pitchFamily="34" charset="0"/>
                <a:cs typeface="Calibri" pitchFamily="34" charset="0"/>
              </a:rPr>
              <a:t>– cont.</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390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390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390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3910" name="Oval 63"/>
          <p:cNvSpPr>
            <a:spLocks noChangeArrowheads="1"/>
          </p:cNvSpPr>
          <p:nvPr/>
        </p:nvSpPr>
        <p:spPr bwMode="auto">
          <a:xfrm>
            <a:off x="5753100" y="199707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23911" name="Oval 58"/>
          <p:cNvSpPr>
            <a:spLocks noChangeArrowheads="1"/>
          </p:cNvSpPr>
          <p:nvPr/>
        </p:nvSpPr>
        <p:spPr bwMode="auto">
          <a:xfrm rot="10800000">
            <a:off x="7156450" y="19685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3912" name="Oval 58"/>
          <p:cNvSpPr>
            <a:spLocks noChangeArrowheads="1"/>
          </p:cNvSpPr>
          <p:nvPr/>
        </p:nvSpPr>
        <p:spPr bwMode="auto">
          <a:xfrm rot="10800000">
            <a:off x="6446838" y="19700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3913" name="Text Box 64"/>
          <p:cNvSpPr txBox="1">
            <a:spLocks noChangeArrowheads="1"/>
          </p:cNvSpPr>
          <p:nvPr/>
        </p:nvSpPr>
        <p:spPr bwMode="auto">
          <a:xfrm>
            <a:off x="904875" y="54229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replacement watch. </a:t>
            </a:r>
          </a:p>
        </p:txBody>
      </p:sp>
      <p:sp>
        <p:nvSpPr>
          <p:cNvPr id="123914"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3915"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3916"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493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493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493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4934" name="Oval 63"/>
          <p:cNvSpPr>
            <a:spLocks noChangeArrowheads="1"/>
          </p:cNvSpPr>
          <p:nvPr/>
        </p:nvSpPr>
        <p:spPr bwMode="auto">
          <a:xfrm>
            <a:off x="5060950" y="20129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24935" name="Oval 58"/>
          <p:cNvSpPr>
            <a:spLocks noChangeArrowheads="1"/>
          </p:cNvSpPr>
          <p:nvPr/>
        </p:nvSpPr>
        <p:spPr bwMode="auto">
          <a:xfrm rot="10800000">
            <a:off x="6464300" y="198437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4936" name="Oval 58"/>
          <p:cNvSpPr>
            <a:spLocks noChangeArrowheads="1"/>
          </p:cNvSpPr>
          <p:nvPr/>
        </p:nvSpPr>
        <p:spPr bwMode="auto">
          <a:xfrm rot="10800000">
            <a:off x="5754688" y="198596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4937" name="Text Box 64"/>
          <p:cNvSpPr txBox="1">
            <a:spLocks noChangeArrowheads="1"/>
          </p:cNvSpPr>
          <p:nvPr/>
        </p:nvSpPr>
        <p:spPr bwMode="auto">
          <a:xfrm>
            <a:off x="904875" y="540385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leads in the replacement watch. </a:t>
            </a:r>
          </a:p>
        </p:txBody>
      </p:sp>
      <p:sp>
        <p:nvSpPr>
          <p:cNvPr id="124938"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4939"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4940"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595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595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595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5958" name="Oval 63"/>
          <p:cNvSpPr>
            <a:spLocks noChangeArrowheads="1"/>
          </p:cNvSpPr>
          <p:nvPr/>
        </p:nvSpPr>
        <p:spPr bwMode="auto">
          <a:xfrm>
            <a:off x="4381500" y="203517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125959" name="Oval 58"/>
          <p:cNvSpPr>
            <a:spLocks noChangeArrowheads="1"/>
          </p:cNvSpPr>
          <p:nvPr/>
        </p:nvSpPr>
        <p:spPr bwMode="auto">
          <a:xfrm rot="10800000">
            <a:off x="5784850" y="20066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5960" name="Oval 58"/>
          <p:cNvSpPr>
            <a:spLocks noChangeArrowheads="1"/>
          </p:cNvSpPr>
          <p:nvPr/>
        </p:nvSpPr>
        <p:spPr bwMode="auto">
          <a:xfrm rot="10800000">
            <a:off x="5075238" y="20081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5961" name="Text Box 64"/>
          <p:cNvSpPr txBox="1">
            <a:spLocks noChangeArrowheads="1"/>
          </p:cNvSpPr>
          <p:nvPr/>
        </p:nvSpPr>
        <p:spPr bwMode="auto">
          <a:xfrm>
            <a:off x="914400" y="54229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stops in front of the casket </a:t>
            </a:r>
          </a:p>
        </p:txBody>
      </p:sp>
      <p:sp>
        <p:nvSpPr>
          <p:cNvPr id="125962"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5963"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5964" name="Footer Placeholder 9"/>
          <p:cNvSpPr txBox="1">
            <a:spLocks/>
          </p:cNvSpPr>
          <p:nvPr/>
        </p:nvSpPr>
        <p:spPr bwMode="auto">
          <a:xfrm>
            <a:off x="3962400" y="6486525"/>
            <a:ext cx="5181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697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698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698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6982" name="Oval 63"/>
          <p:cNvSpPr>
            <a:spLocks noChangeArrowheads="1"/>
          </p:cNvSpPr>
          <p:nvPr/>
        </p:nvSpPr>
        <p:spPr bwMode="auto">
          <a:xfrm rot="-5400000">
            <a:off x="4381500" y="1493838"/>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26983" name="Oval 58"/>
          <p:cNvSpPr>
            <a:spLocks noChangeArrowheads="1"/>
          </p:cNvSpPr>
          <p:nvPr/>
        </p:nvSpPr>
        <p:spPr bwMode="auto">
          <a:xfrm rot="10800000">
            <a:off x="5784850" y="20066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6984" name="Oval 58"/>
          <p:cNvSpPr>
            <a:spLocks noChangeArrowheads="1"/>
          </p:cNvSpPr>
          <p:nvPr/>
        </p:nvSpPr>
        <p:spPr bwMode="auto">
          <a:xfrm rot="10800000">
            <a:off x="5075238" y="20081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6985" name="Text Box 64"/>
          <p:cNvSpPr txBox="1">
            <a:spLocks noChangeArrowheads="1"/>
          </p:cNvSpPr>
          <p:nvPr/>
        </p:nvSpPr>
        <p:spPr bwMode="auto">
          <a:xfrm>
            <a:off x="428625" y="5403850"/>
            <a:ext cx="8315325" cy="784225"/>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Commander does a ‘right face’ then takes one step forward or backward</a:t>
            </a:r>
          </a:p>
        </p:txBody>
      </p:sp>
      <p:sp>
        <p:nvSpPr>
          <p:cNvPr id="126986"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6987"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6988" name="Footer Placeholder 9"/>
          <p:cNvSpPr txBox="1">
            <a:spLocks/>
          </p:cNvSpPr>
          <p:nvPr/>
        </p:nvSpPr>
        <p:spPr bwMode="auto">
          <a:xfrm>
            <a:off x="4114800" y="6486525"/>
            <a:ext cx="5029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800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800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800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8006" name="Oval 63"/>
          <p:cNvSpPr>
            <a:spLocks noChangeArrowheads="1"/>
          </p:cNvSpPr>
          <p:nvPr/>
        </p:nvSpPr>
        <p:spPr bwMode="auto">
          <a:xfrm rot="-5400000">
            <a:off x="4381500" y="1493838"/>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28007" name="Oval 58"/>
          <p:cNvSpPr>
            <a:spLocks noChangeArrowheads="1"/>
          </p:cNvSpPr>
          <p:nvPr/>
        </p:nvSpPr>
        <p:spPr bwMode="auto">
          <a:xfrm rot="10800000">
            <a:off x="5784850" y="20066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8008" name="Oval 58"/>
          <p:cNvSpPr>
            <a:spLocks noChangeArrowheads="1"/>
          </p:cNvSpPr>
          <p:nvPr/>
        </p:nvSpPr>
        <p:spPr bwMode="auto">
          <a:xfrm rot="10800000">
            <a:off x="4381500" y="200818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8009" name="Text Box 64"/>
          <p:cNvSpPr txBox="1">
            <a:spLocks noChangeArrowheads="1"/>
          </p:cNvSpPr>
          <p:nvPr/>
        </p:nvSpPr>
        <p:spPr bwMode="auto">
          <a:xfrm>
            <a:off x="914400" y="52578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First replacement guard moves forward, second guard remains still</a:t>
            </a:r>
          </a:p>
        </p:txBody>
      </p:sp>
      <p:sp>
        <p:nvSpPr>
          <p:cNvPr id="128010" name="Oval 58"/>
          <p:cNvSpPr>
            <a:spLocks noChangeArrowheads="1"/>
          </p:cNvSpPr>
          <p:nvPr/>
        </p:nvSpPr>
        <p:spPr bwMode="auto">
          <a:xfrm rot="10800000">
            <a:off x="3094038"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8011" name="Oval 58"/>
          <p:cNvSpPr>
            <a:spLocks noChangeArrowheads="1"/>
          </p:cNvSpPr>
          <p:nvPr/>
        </p:nvSpPr>
        <p:spPr bwMode="auto">
          <a:xfrm rot="10800000">
            <a:off x="5622925" y="5540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8012" name="Footer Placeholder 9"/>
          <p:cNvSpPr txBox="1">
            <a:spLocks/>
          </p:cNvSpPr>
          <p:nvPr/>
        </p:nvSpPr>
        <p:spPr bwMode="auto">
          <a:xfrm>
            <a:off x="3962400" y="6486525"/>
            <a:ext cx="5181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2902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2902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2902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29030"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29031" name="Oval 58"/>
          <p:cNvSpPr>
            <a:spLocks noChangeArrowheads="1"/>
          </p:cNvSpPr>
          <p:nvPr/>
        </p:nvSpPr>
        <p:spPr bwMode="auto">
          <a:xfrm rot="10800000">
            <a:off x="5784850" y="20066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9032" name="Oval 58"/>
          <p:cNvSpPr>
            <a:spLocks noChangeArrowheads="1"/>
          </p:cNvSpPr>
          <p:nvPr/>
        </p:nvSpPr>
        <p:spPr bwMode="auto">
          <a:xfrm rot="10800000">
            <a:off x="2947988" y="20320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9033" name="Text Box 64"/>
          <p:cNvSpPr txBox="1">
            <a:spLocks noChangeArrowheads="1"/>
          </p:cNvSpPr>
          <p:nvPr/>
        </p:nvSpPr>
        <p:spPr bwMode="auto">
          <a:xfrm>
            <a:off x="914400" y="4876800"/>
            <a:ext cx="7315200" cy="779463"/>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First replacement guard stops, Commander takes one step back</a:t>
            </a:r>
          </a:p>
        </p:txBody>
      </p:sp>
      <p:sp>
        <p:nvSpPr>
          <p:cNvPr id="129034" name="Oval 58"/>
          <p:cNvSpPr>
            <a:spLocks noChangeArrowheads="1"/>
          </p:cNvSpPr>
          <p:nvPr/>
        </p:nvSpPr>
        <p:spPr bwMode="auto">
          <a:xfrm rot="10800000">
            <a:off x="3124200" y="7620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9035" name="Oval 58"/>
          <p:cNvSpPr>
            <a:spLocks noChangeArrowheads="1"/>
          </p:cNvSpPr>
          <p:nvPr/>
        </p:nvSpPr>
        <p:spPr bwMode="auto">
          <a:xfrm rot="10800000">
            <a:off x="5638800" y="762000"/>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29036" name="Footer Placeholder 9"/>
          <p:cNvSpPr txBox="1">
            <a:spLocks/>
          </p:cNvSpPr>
          <p:nvPr/>
        </p:nvSpPr>
        <p:spPr bwMode="auto">
          <a:xfrm>
            <a:off x="3810000" y="6486525"/>
            <a:ext cx="53340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005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005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005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0054"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0055" name="Oval 58"/>
          <p:cNvSpPr>
            <a:spLocks noChangeArrowheads="1"/>
          </p:cNvSpPr>
          <p:nvPr/>
        </p:nvSpPr>
        <p:spPr bwMode="auto">
          <a:xfrm rot="-5400000">
            <a:off x="2947988" y="203200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0056" name="Text Box 64"/>
          <p:cNvSpPr txBox="1">
            <a:spLocks noChangeArrowheads="1"/>
          </p:cNvSpPr>
          <p:nvPr/>
        </p:nvSpPr>
        <p:spPr bwMode="auto">
          <a:xfrm>
            <a:off x="914400" y="5065713"/>
            <a:ext cx="7315200" cy="1200329"/>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Replacement guards </a:t>
            </a:r>
            <a:r>
              <a:rPr lang="en-US" dirty="0" smtClean="0"/>
              <a:t>“Left Face”</a:t>
            </a:r>
          </a:p>
          <a:p>
            <a:pPr algn="ctr">
              <a:spcBef>
                <a:spcPct val="50000"/>
              </a:spcBef>
            </a:pPr>
            <a:r>
              <a:rPr lang="en-US" dirty="0" smtClean="0"/>
              <a:t>Guards on watch take one step towards each other </a:t>
            </a:r>
            <a:endParaRPr lang="en-US" dirty="0"/>
          </a:p>
        </p:txBody>
      </p:sp>
      <p:sp>
        <p:nvSpPr>
          <p:cNvPr id="130057" name="Oval 58"/>
          <p:cNvSpPr>
            <a:spLocks noChangeArrowheads="1"/>
          </p:cNvSpPr>
          <p:nvPr/>
        </p:nvSpPr>
        <p:spPr bwMode="auto">
          <a:xfrm rot="10800000">
            <a:off x="3505200" y="83820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0058" name="Oval 58"/>
          <p:cNvSpPr>
            <a:spLocks noChangeArrowheads="1"/>
          </p:cNvSpPr>
          <p:nvPr/>
        </p:nvSpPr>
        <p:spPr bwMode="auto">
          <a:xfrm rot="10800000">
            <a:off x="5257800" y="83820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0059" name="Oval 58"/>
          <p:cNvSpPr>
            <a:spLocks noChangeArrowheads="1"/>
          </p:cNvSpPr>
          <p:nvPr/>
        </p:nvSpPr>
        <p:spPr bwMode="auto">
          <a:xfrm rot="-5400000">
            <a:off x="5830888" y="20177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0060"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107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107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107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1078"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1079" name="Oval 58"/>
          <p:cNvSpPr>
            <a:spLocks noChangeArrowheads="1"/>
          </p:cNvSpPr>
          <p:nvPr/>
        </p:nvSpPr>
        <p:spPr bwMode="auto">
          <a:xfrm rot="-5400000">
            <a:off x="2947988" y="203200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1080" name="Text Box 64"/>
          <p:cNvSpPr txBox="1">
            <a:spLocks noChangeArrowheads="1"/>
          </p:cNvSpPr>
          <p:nvPr/>
        </p:nvSpPr>
        <p:spPr bwMode="auto">
          <a:xfrm>
            <a:off x="904875" y="5122863"/>
            <a:ext cx="7315200" cy="1054100"/>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Guards at </a:t>
            </a:r>
            <a:r>
              <a:rPr lang="en-US" dirty="0" smtClean="0"/>
              <a:t>watch “Left and Right Face” and join </a:t>
            </a:r>
            <a:r>
              <a:rPr lang="en-US" dirty="0"/>
              <a:t>the line, between the Commander and their replacement</a:t>
            </a:r>
          </a:p>
        </p:txBody>
      </p:sp>
      <p:sp>
        <p:nvSpPr>
          <p:cNvPr id="131081" name="Oval 58"/>
          <p:cNvSpPr>
            <a:spLocks noChangeArrowheads="1"/>
          </p:cNvSpPr>
          <p:nvPr/>
        </p:nvSpPr>
        <p:spPr bwMode="auto">
          <a:xfrm rot="-5400000">
            <a:off x="3573463" y="130016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1082" name="Oval 58"/>
          <p:cNvSpPr>
            <a:spLocks noChangeArrowheads="1"/>
          </p:cNvSpPr>
          <p:nvPr/>
        </p:nvSpPr>
        <p:spPr bwMode="auto">
          <a:xfrm rot="5400000">
            <a:off x="5149850" y="127000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1083" name="Oval 58"/>
          <p:cNvSpPr>
            <a:spLocks noChangeArrowheads="1"/>
          </p:cNvSpPr>
          <p:nvPr/>
        </p:nvSpPr>
        <p:spPr bwMode="auto">
          <a:xfrm rot="-5400000">
            <a:off x="5830888" y="20177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1084"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209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210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210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2102"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2103" name="Oval 58"/>
          <p:cNvSpPr>
            <a:spLocks noChangeArrowheads="1"/>
          </p:cNvSpPr>
          <p:nvPr/>
        </p:nvSpPr>
        <p:spPr bwMode="auto">
          <a:xfrm rot="-5400000">
            <a:off x="2947988" y="203200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2104" name="Text Box 64"/>
          <p:cNvSpPr txBox="1">
            <a:spLocks noChangeArrowheads="1"/>
          </p:cNvSpPr>
          <p:nvPr/>
        </p:nvSpPr>
        <p:spPr bwMode="auto">
          <a:xfrm>
            <a:off x="914400" y="4876800"/>
            <a:ext cx="7315200" cy="1192212"/>
          </a:xfrm>
          <a:prstGeom prst="rect">
            <a:avLst/>
          </a:prstGeom>
          <a:noFill/>
          <a:ln w="9525">
            <a:noFill/>
            <a:miter lim="800000"/>
            <a:headEnd/>
            <a:tailEnd/>
          </a:ln>
        </p:spPr>
        <p:txBody>
          <a:bodyPr>
            <a:spAutoFit/>
          </a:bodyPr>
          <a:lstStyle/>
          <a:p>
            <a:pPr algn="ctr">
              <a:spcBef>
                <a:spcPct val="50000"/>
              </a:spcBef>
            </a:pPr>
            <a:r>
              <a:rPr lang="en-US" dirty="0"/>
              <a:t>All are at ‘Carry Sword’ Position</a:t>
            </a:r>
          </a:p>
          <a:p>
            <a:pPr algn="ctr">
              <a:spcBef>
                <a:spcPct val="50000"/>
              </a:spcBef>
            </a:pPr>
            <a:r>
              <a:rPr lang="en-US" dirty="0"/>
              <a:t>After joining the line, the casket guards do an ‘about face’</a:t>
            </a:r>
          </a:p>
          <a:p>
            <a:pPr algn="ctr">
              <a:spcBef>
                <a:spcPct val="50000"/>
              </a:spcBef>
            </a:pPr>
            <a:r>
              <a:rPr lang="en-US" dirty="0"/>
              <a:t>At the Commander’s signal, all 5 Color Corps do a ‘present swords’ </a:t>
            </a:r>
          </a:p>
        </p:txBody>
      </p:sp>
      <p:sp>
        <p:nvSpPr>
          <p:cNvPr id="132105" name="Oval 58"/>
          <p:cNvSpPr>
            <a:spLocks noChangeArrowheads="1"/>
          </p:cNvSpPr>
          <p:nvPr/>
        </p:nvSpPr>
        <p:spPr bwMode="auto">
          <a:xfrm rot="-5400000">
            <a:off x="3587750" y="2030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2106" name="Oval 58"/>
          <p:cNvSpPr>
            <a:spLocks noChangeArrowheads="1"/>
          </p:cNvSpPr>
          <p:nvPr/>
        </p:nvSpPr>
        <p:spPr bwMode="auto">
          <a:xfrm rot="5400000">
            <a:off x="5041900" y="202565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2107" name="Oval 58"/>
          <p:cNvSpPr>
            <a:spLocks noChangeArrowheads="1"/>
          </p:cNvSpPr>
          <p:nvPr/>
        </p:nvSpPr>
        <p:spPr bwMode="auto">
          <a:xfrm rot="-5400000">
            <a:off x="5830888" y="20177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2108" name="Footer Placeholder 9"/>
          <p:cNvSpPr txBox="1">
            <a:spLocks/>
          </p:cNvSpPr>
          <p:nvPr/>
        </p:nvSpPr>
        <p:spPr bwMode="auto">
          <a:xfrm>
            <a:off x="3886200" y="6486525"/>
            <a:ext cx="52578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312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312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312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3126"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3127" name="Oval 58"/>
          <p:cNvSpPr>
            <a:spLocks noChangeArrowheads="1"/>
          </p:cNvSpPr>
          <p:nvPr/>
        </p:nvSpPr>
        <p:spPr bwMode="auto">
          <a:xfrm rot="-5400000">
            <a:off x="2954338" y="123983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3128" name="Text Box 64"/>
          <p:cNvSpPr txBox="1">
            <a:spLocks noChangeArrowheads="1"/>
          </p:cNvSpPr>
          <p:nvPr/>
        </p:nvSpPr>
        <p:spPr bwMode="auto">
          <a:xfrm>
            <a:off x="904875" y="5332413"/>
            <a:ext cx="7315200" cy="641350"/>
          </a:xfrm>
          <a:prstGeom prst="rect">
            <a:avLst/>
          </a:prstGeom>
          <a:noFill/>
          <a:ln w="9525">
            <a:noFill/>
            <a:miter lim="800000"/>
            <a:headEnd/>
            <a:tailEnd/>
          </a:ln>
        </p:spPr>
        <p:txBody>
          <a:bodyPr>
            <a:spAutoFit/>
          </a:bodyPr>
          <a:lstStyle/>
          <a:p>
            <a:pPr algn="ctr">
              <a:spcBef>
                <a:spcPct val="50000"/>
              </a:spcBef>
            </a:pPr>
            <a:r>
              <a:rPr lang="en-US" dirty="0"/>
              <a:t>At the Commander’s signal to ‘carry swords’, the replacement guards go to their positions at the casket</a:t>
            </a:r>
          </a:p>
        </p:txBody>
      </p:sp>
      <p:sp>
        <p:nvSpPr>
          <p:cNvPr id="133129" name="Oval 58"/>
          <p:cNvSpPr>
            <a:spLocks noChangeArrowheads="1"/>
          </p:cNvSpPr>
          <p:nvPr/>
        </p:nvSpPr>
        <p:spPr bwMode="auto">
          <a:xfrm rot="-5400000">
            <a:off x="3587750" y="2030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3130" name="Oval 58"/>
          <p:cNvSpPr>
            <a:spLocks noChangeArrowheads="1"/>
          </p:cNvSpPr>
          <p:nvPr/>
        </p:nvSpPr>
        <p:spPr bwMode="auto">
          <a:xfrm rot="5400000">
            <a:off x="5041900" y="202565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3131" name="Oval 58"/>
          <p:cNvSpPr>
            <a:spLocks noChangeArrowheads="1"/>
          </p:cNvSpPr>
          <p:nvPr/>
        </p:nvSpPr>
        <p:spPr bwMode="auto">
          <a:xfrm rot="-5400000">
            <a:off x="5815013" y="127158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3132" name="Footer Placeholder 9"/>
          <p:cNvSpPr txBox="1">
            <a:spLocks/>
          </p:cNvSpPr>
          <p:nvPr/>
        </p:nvSpPr>
        <p:spPr bwMode="auto">
          <a:xfrm>
            <a:off x="4191000" y="6486525"/>
            <a:ext cx="49530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5715000" cy="4495800"/>
          </a:xfrm>
        </p:spPr>
        <p:txBody>
          <a:bodyPr>
            <a:noAutofit/>
          </a:bodyPr>
          <a:lstStyle/>
          <a:p>
            <a:pPr lvl="0"/>
            <a:r>
              <a:rPr lang="en-US" sz="1600" dirty="0" smtClean="0">
                <a:latin typeface="Calibri" pitchFamily="34" charset="0"/>
                <a:cs typeface="Calibri" pitchFamily="34" charset="0"/>
              </a:rPr>
              <a:t>Official Navy Blue Blazer with 4</a:t>
            </a:r>
            <a:r>
              <a:rPr lang="en-US" sz="1600" baseline="30000" dirty="0" smtClean="0">
                <a:latin typeface="Calibri" pitchFamily="34" charset="0"/>
                <a:cs typeface="Calibri" pitchFamily="34" charset="0"/>
              </a:rPr>
              <a:t>th</a:t>
            </a:r>
            <a:r>
              <a:rPr lang="en-US" sz="1600" dirty="0" smtClean="0">
                <a:latin typeface="Calibri" pitchFamily="34" charset="0"/>
                <a:cs typeface="Calibri" pitchFamily="34" charset="0"/>
              </a:rPr>
              <a:t> Degree Emblem Blazer Crest</a:t>
            </a:r>
          </a:p>
          <a:p>
            <a:pPr lvl="0"/>
            <a:r>
              <a:rPr lang="en-US" sz="1600" dirty="0" smtClean="0">
                <a:latin typeface="Calibri" pitchFamily="34" charset="0"/>
                <a:cs typeface="Calibri" pitchFamily="34" charset="0"/>
              </a:rPr>
              <a:t>Official 4</a:t>
            </a:r>
            <a:r>
              <a:rPr lang="en-US" sz="1600" baseline="30000" dirty="0" smtClean="0">
                <a:latin typeface="Calibri" pitchFamily="34" charset="0"/>
                <a:cs typeface="Calibri" pitchFamily="34" charset="0"/>
              </a:rPr>
              <a:t>th</a:t>
            </a:r>
            <a:r>
              <a:rPr lang="en-US" sz="1600" dirty="0" smtClean="0">
                <a:latin typeface="Calibri" pitchFamily="34" charset="0"/>
                <a:cs typeface="Calibri" pitchFamily="34" charset="0"/>
              </a:rPr>
              <a:t> Degree Gray Pants, straight leg, “</a:t>
            </a:r>
            <a:r>
              <a:rPr lang="en-US" sz="1600" b="1" u="sng" dirty="0" smtClean="0">
                <a:latin typeface="Calibri" pitchFamily="34" charset="0"/>
                <a:cs typeface="Calibri" pitchFamily="34" charset="0"/>
              </a:rPr>
              <a:t>NO</a:t>
            </a:r>
            <a:r>
              <a:rPr lang="en-US" sz="1600" dirty="0" smtClean="0">
                <a:latin typeface="Calibri" pitchFamily="34" charset="0"/>
                <a:cs typeface="Calibri" pitchFamily="34" charset="0"/>
              </a:rPr>
              <a:t>” cuffs</a:t>
            </a:r>
          </a:p>
          <a:p>
            <a:pPr lvl="0"/>
            <a:r>
              <a:rPr lang="en-US" sz="1600" dirty="0" smtClean="0">
                <a:latin typeface="Calibri" pitchFamily="34" charset="0"/>
                <a:cs typeface="Calibri" pitchFamily="34" charset="0"/>
              </a:rPr>
              <a:t>Official 4</a:t>
            </a:r>
            <a:r>
              <a:rPr lang="en-US" sz="1600" baseline="30000" dirty="0" smtClean="0">
                <a:latin typeface="Calibri" pitchFamily="34" charset="0"/>
                <a:cs typeface="Calibri" pitchFamily="34" charset="0"/>
              </a:rPr>
              <a:t>th</a:t>
            </a:r>
            <a:r>
              <a:rPr lang="en-US" sz="1600" dirty="0" smtClean="0">
                <a:latin typeface="Calibri" pitchFamily="34" charset="0"/>
                <a:cs typeface="Calibri" pitchFamily="34" charset="0"/>
              </a:rPr>
              <a:t> Degree Necktie, (</a:t>
            </a:r>
            <a:r>
              <a:rPr lang="en-US" sz="1600" dirty="0" smtClean="0">
                <a:solidFill>
                  <a:srgbClr val="0000FF"/>
                </a:solidFill>
                <a:latin typeface="Calibri" pitchFamily="34" charset="0"/>
                <a:cs typeface="Calibri" pitchFamily="34" charset="0"/>
              </a:rPr>
              <a:t>now available in extra long</a:t>
            </a:r>
            <a:r>
              <a:rPr lang="en-US" sz="1600" dirty="0" smtClean="0">
                <a:latin typeface="Calibri" pitchFamily="34" charset="0"/>
                <a:cs typeface="Calibri" pitchFamily="34" charset="0"/>
              </a:rPr>
              <a:t>)</a:t>
            </a:r>
          </a:p>
          <a:p>
            <a:pPr lvl="0"/>
            <a:r>
              <a:rPr lang="en-US" sz="1600" dirty="0" smtClean="0">
                <a:latin typeface="Calibri" pitchFamily="34" charset="0"/>
                <a:cs typeface="Calibri" pitchFamily="34" charset="0"/>
              </a:rPr>
              <a:t>Official 4</a:t>
            </a:r>
            <a:r>
              <a:rPr lang="en-US" sz="1600" baseline="30000" dirty="0" smtClean="0">
                <a:latin typeface="Calibri" pitchFamily="34" charset="0"/>
                <a:cs typeface="Calibri" pitchFamily="34" charset="0"/>
              </a:rPr>
              <a:t>th</a:t>
            </a:r>
            <a:r>
              <a:rPr lang="en-US" sz="1600" dirty="0" smtClean="0">
                <a:latin typeface="Calibri" pitchFamily="34" charset="0"/>
                <a:cs typeface="Calibri" pitchFamily="34" charset="0"/>
              </a:rPr>
              <a:t> Degree Black Beret with 4</a:t>
            </a:r>
            <a:r>
              <a:rPr lang="en-US" sz="1600" baseline="30000" dirty="0" smtClean="0">
                <a:latin typeface="Calibri" pitchFamily="34" charset="0"/>
                <a:cs typeface="Calibri" pitchFamily="34" charset="0"/>
              </a:rPr>
              <a:t>th</a:t>
            </a:r>
            <a:r>
              <a:rPr lang="en-US" sz="1600" dirty="0" smtClean="0">
                <a:latin typeface="Calibri" pitchFamily="34" charset="0"/>
                <a:cs typeface="Calibri" pitchFamily="34" charset="0"/>
              </a:rPr>
              <a:t> Degree Metal Badge with appropriate color patch under badge</a:t>
            </a:r>
          </a:p>
          <a:p>
            <a:pPr lvl="0"/>
            <a:r>
              <a:rPr lang="en-US" sz="1600" dirty="0" smtClean="0">
                <a:latin typeface="Calibri" pitchFamily="34" charset="0"/>
                <a:cs typeface="Calibri" pitchFamily="34" charset="0"/>
              </a:rPr>
              <a:t>Plain Full Collar White Dress Shirt, Button Cuffs (no French cuffs, no button down collar or short sleeve shirt)</a:t>
            </a:r>
          </a:p>
          <a:p>
            <a:pPr lvl="0"/>
            <a:r>
              <a:rPr lang="en-US" sz="1600" dirty="0" smtClean="0">
                <a:latin typeface="Calibri" pitchFamily="34" charset="0"/>
                <a:cs typeface="Calibri" pitchFamily="34" charset="0"/>
              </a:rPr>
              <a:t>Black Socks and Plain Black “</a:t>
            </a:r>
            <a:r>
              <a:rPr lang="en-US" sz="1600" b="1" u="sng" dirty="0" smtClean="0">
                <a:latin typeface="Calibri" pitchFamily="34" charset="0"/>
                <a:cs typeface="Calibri" pitchFamily="34" charset="0"/>
              </a:rPr>
              <a:t>Polished</a:t>
            </a:r>
            <a:r>
              <a:rPr lang="en-US" sz="1600" dirty="0" smtClean="0">
                <a:latin typeface="Calibri" pitchFamily="34" charset="0"/>
                <a:cs typeface="Calibri" pitchFamily="34" charset="0"/>
              </a:rPr>
              <a:t>” Shoes</a:t>
            </a:r>
          </a:p>
          <a:p>
            <a:pPr lvl="0"/>
            <a:r>
              <a:rPr lang="en-US" sz="1600" dirty="0" smtClean="0">
                <a:latin typeface="Calibri" pitchFamily="34" charset="0"/>
                <a:cs typeface="Calibri" pitchFamily="34" charset="0"/>
              </a:rPr>
              <a:t>Official 4</a:t>
            </a:r>
            <a:r>
              <a:rPr lang="en-US" sz="1600" baseline="30000" dirty="0" smtClean="0">
                <a:latin typeface="Calibri" pitchFamily="34" charset="0"/>
                <a:cs typeface="Calibri" pitchFamily="34" charset="0"/>
              </a:rPr>
              <a:t>th</a:t>
            </a:r>
            <a:r>
              <a:rPr lang="en-US" sz="1600" dirty="0" smtClean="0">
                <a:latin typeface="Calibri" pitchFamily="34" charset="0"/>
                <a:cs typeface="Calibri" pitchFamily="34" charset="0"/>
              </a:rPr>
              <a:t> Degree Lapel Pin PG-113</a:t>
            </a:r>
          </a:p>
          <a:p>
            <a:pPr lvl="0"/>
            <a:r>
              <a:rPr lang="en-US" sz="1600" dirty="0" smtClean="0">
                <a:latin typeface="Calibri" pitchFamily="34" charset="0"/>
                <a:cs typeface="Calibri" pitchFamily="34" charset="0"/>
              </a:rPr>
              <a:t>Incumbent Medal of Office</a:t>
            </a:r>
          </a:p>
          <a:p>
            <a:pPr lvl="0"/>
            <a:r>
              <a:rPr lang="en-US" sz="1600" dirty="0" smtClean="0">
                <a:latin typeface="Calibri" pitchFamily="34" charset="0"/>
                <a:cs typeface="Calibri" pitchFamily="34" charset="0"/>
              </a:rPr>
              <a:t>Past and Former miniature medals above left pocket (1/4” above pocket)</a:t>
            </a:r>
          </a:p>
          <a:p>
            <a:pPr lvl="0"/>
            <a:r>
              <a:rPr lang="en-US" sz="1600" dirty="0" smtClean="0">
                <a:latin typeface="Calibri" pitchFamily="34" charset="0"/>
                <a:cs typeface="Calibri" pitchFamily="34" charset="0"/>
              </a:rPr>
              <a:t>Service Baldric and Sword</a:t>
            </a:r>
          </a:p>
          <a:p>
            <a:pPr lvl="0"/>
            <a:r>
              <a:rPr lang="en-US" sz="1600" dirty="0" smtClean="0">
                <a:latin typeface="Calibri" pitchFamily="34" charset="0"/>
                <a:cs typeface="Calibri" pitchFamily="34" charset="0"/>
              </a:rPr>
              <a:t>White Gloves</a:t>
            </a:r>
          </a:p>
          <a:p>
            <a:pPr lvl="0"/>
            <a:r>
              <a:rPr lang="en-US" sz="1600" dirty="0" smtClean="0">
                <a:latin typeface="Calibri" pitchFamily="34" charset="0"/>
                <a:cs typeface="Calibri" pitchFamily="34" charset="0"/>
              </a:rPr>
              <a:t>Name badge “</a:t>
            </a:r>
            <a:r>
              <a:rPr lang="en-US" sz="1600" b="1" u="sng" dirty="0" smtClean="0">
                <a:latin typeface="Calibri" pitchFamily="34" charset="0"/>
                <a:cs typeface="Calibri" pitchFamily="34" charset="0"/>
              </a:rPr>
              <a:t>IS NOT</a:t>
            </a:r>
            <a:r>
              <a:rPr lang="en-US" sz="1600" dirty="0" smtClean="0">
                <a:latin typeface="Calibri" pitchFamily="34" charset="0"/>
                <a:cs typeface="Calibri" pitchFamily="34" charset="0"/>
              </a:rPr>
              <a:t>” to be worn when wearing the Uniform</a:t>
            </a:r>
            <a:endParaRPr lang="en-US" sz="1600" dirty="0">
              <a:latin typeface="Calibri" pitchFamily="34" charset="0"/>
              <a:cs typeface="Calibri" pitchFamily="34" charset="0"/>
            </a:endParaRPr>
          </a:p>
        </p:txBody>
      </p:sp>
      <p:sp>
        <p:nvSpPr>
          <p:cNvPr id="4" name="Title 1"/>
          <p:cNvSpPr>
            <a:spLocks noGrp="1"/>
          </p:cNvSpPr>
          <p:nvPr>
            <p:ph type="title"/>
          </p:nvPr>
        </p:nvSpPr>
        <p:spPr>
          <a:xfrm>
            <a:off x="914400" y="274638"/>
            <a:ext cx="7315200" cy="868362"/>
          </a:xfrm>
        </p:spPr>
        <p:txBody>
          <a:bodyPr>
            <a:normAutofit/>
          </a:bodyPr>
          <a:lstStyle/>
          <a:p>
            <a:pPr algn="ctr"/>
            <a:r>
              <a:rPr lang="en-US" sz="4000" b="1" dirty="0" smtClean="0">
                <a:solidFill>
                  <a:schemeClr val="tx1"/>
                </a:solidFill>
                <a:latin typeface="Franklin Gothic Medium" pitchFamily="34" charset="0"/>
              </a:rPr>
              <a:t>4</a:t>
            </a:r>
            <a:r>
              <a:rPr lang="en-US" sz="4000" b="1" baseline="30000" dirty="0" smtClean="0">
                <a:solidFill>
                  <a:schemeClr val="tx1"/>
                </a:solidFill>
                <a:latin typeface="Franklin Gothic Medium" pitchFamily="34" charset="0"/>
              </a:rPr>
              <a:t>th</a:t>
            </a:r>
            <a:r>
              <a:rPr lang="en-US" sz="4000" b="1" dirty="0" smtClean="0">
                <a:solidFill>
                  <a:schemeClr val="tx1"/>
                </a:solidFill>
                <a:latin typeface="Franklin Gothic Medium" pitchFamily="34" charset="0"/>
              </a:rPr>
              <a:t> Degree Color Corps Attire</a:t>
            </a:r>
            <a:endParaRPr lang="en-US" sz="4000" b="1" dirty="0">
              <a:solidFill>
                <a:schemeClr val="tx1"/>
              </a:solidFill>
              <a:latin typeface="Franklin Gothic Medium" pitchFamily="34" charset="0"/>
            </a:endParaRPr>
          </a:p>
        </p:txBody>
      </p:sp>
      <p:pic>
        <p:nvPicPr>
          <p:cNvPr id="26625" name="Picture 1"/>
          <p:cNvPicPr>
            <a:picLocks noChangeAspect="1" noChangeArrowheads="1"/>
          </p:cNvPicPr>
          <p:nvPr/>
        </p:nvPicPr>
        <p:blipFill>
          <a:blip r:embed="rId2" cstate="print"/>
          <a:srcRect/>
          <a:stretch>
            <a:fillRect/>
          </a:stretch>
        </p:blipFill>
        <p:spPr bwMode="auto">
          <a:xfrm>
            <a:off x="6172200" y="1371600"/>
            <a:ext cx="2724484"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414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414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414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4150"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4151" name="Oval 58"/>
          <p:cNvSpPr>
            <a:spLocks noChangeArrowheads="1"/>
          </p:cNvSpPr>
          <p:nvPr/>
        </p:nvSpPr>
        <p:spPr bwMode="auto">
          <a:xfrm rot="-5400000">
            <a:off x="2968625" y="59213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4152" name="Text Box 64"/>
          <p:cNvSpPr txBox="1">
            <a:spLocks noChangeArrowheads="1"/>
          </p:cNvSpPr>
          <p:nvPr/>
        </p:nvSpPr>
        <p:spPr bwMode="auto">
          <a:xfrm>
            <a:off x="904875" y="5484813"/>
            <a:ext cx="7315200" cy="779462"/>
          </a:xfrm>
          <a:prstGeom prst="rect">
            <a:avLst/>
          </a:prstGeom>
          <a:noFill/>
          <a:ln w="9525">
            <a:noFill/>
            <a:miter lim="800000"/>
            <a:headEnd/>
            <a:tailEnd/>
          </a:ln>
        </p:spPr>
        <p:txBody>
          <a:bodyPr>
            <a:spAutoFit/>
          </a:bodyPr>
          <a:lstStyle/>
          <a:p>
            <a:pPr algn="ctr">
              <a:spcBef>
                <a:spcPct val="50000"/>
              </a:spcBef>
            </a:pPr>
            <a:r>
              <a:rPr lang="en-US" dirty="0"/>
              <a:t>As the replacement guards reach their positions at the casket,</a:t>
            </a:r>
          </a:p>
          <a:p>
            <a:pPr algn="ctr">
              <a:spcBef>
                <a:spcPct val="50000"/>
              </a:spcBef>
            </a:pPr>
            <a:r>
              <a:rPr lang="en-US" dirty="0"/>
              <a:t>They face each other and assume “mourner’s rest”</a:t>
            </a:r>
          </a:p>
        </p:txBody>
      </p:sp>
      <p:sp>
        <p:nvSpPr>
          <p:cNvPr id="134153" name="Oval 58"/>
          <p:cNvSpPr>
            <a:spLocks noChangeArrowheads="1"/>
          </p:cNvSpPr>
          <p:nvPr/>
        </p:nvSpPr>
        <p:spPr bwMode="auto">
          <a:xfrm rot="-5400000">
            <a:off x="3587750" y="2030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4154" name="Oval 58"/>
          <p:cNvSpPr>
            <a:spLocks noChangeArrowheads="1"/>
          </p:cNvSpPr>
          <p:nvPr/>
        </p:nvSpPr>
        <p:spPr bwMode="auto">
          <a:xfrm rot="5400000">
            <a:off x="5041900" y="202565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4155" name="Oval 58"/>
          <p:cNvSpPr>
            <a:spLocks noChangeArrowheads="1"/>
          </p:cNvSpPr>
          <p:nvPr/>
        </p:nvSpPr>
        <p:spPr bwMode="auto">
          <a:xfrm rot="-5400000">
            <a:off x="5676900" y="579438"/>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4156" name="Footer Placeholder 9"/>
          <p:cNvSpPr txBox="1">
            <a:spLocks/>
          </p:cNvSpPr>
          <p:nvPr/>
        </p:nvSpPr>
        <p:spPr bwMode="auto">
          <a:xfrm>
            <a:off x="3962400" y="6486525"/>
            <a:ext cx="51816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517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517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517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5174" name="Oval 63"/>
          <p:cNvSpPr>
            <a:spLocks noChangeArrowheads="1"/>
          </p:cNvSpPr>
          <p:nvPr/>
        </p:nvSpPr>
        <p:spPr bwMode="auto">
          <a:xfrm rot="-5400000">
            <a:off x="4381500" y="20494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5175"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5176" name="Text Box 64"/>
          <p:cNvSpPr txBox="1">
            <a:spLocks noChangeArrowheads="1"/>
          </p:cNvSpPr>
          <p:nvPr/>
        </p:nvSpPr>
        <p:spPr bwMode="auto">
          <a:xfrm>
            <a:off x="904875" y="5484813"/>
            <a:ext cx="7315200" cy="779462"/>
          </a:xfrm>
          <a:prstGeom prst="rect">
            <a:avLst/>
          </a:prstGeom>
          <a:noFill/>
          <a:ln w="9525">
            <a:noFill/>
            <a:miter lim="800000"/>
            <a:headEnd/>
            <a:tailEnd/>
          </a:ln>
        </p:spPr>
        <p:txBody>
          <a:bodyPr>
            <a:spAutoFit/>
          </a:bodyPr>
          <a:lstStyle/>
          <a:p>
            <a:pPr algn="ctr">
              <a:spcBef>
                <a:spcPct val="50000"/>
              </a:spcBef>
            </a:pPr>
            <a:r>
              <a:rPr lang="en-US" dirty="0"/>
              <a:t>As the replacement guards reach their positions at the casket,</a:t>
            </a:r>
          </a:p>
          <a:p>
            <a:pPr algn="ctr">
              <a:spcBef>
                <a:spcPct val="50000"/>
              </a:spcBef>
            </a:pPr>
            <a:r>
              <a:rPr lang="en-US" dirty="0"/>
              <a:t>They face each other and assume “mourner’s rest”</a:t>
            </a:r>
          </a:p>
        </p:txBody>
      </p:sp>
      <p:sp>
        <p:nvSpPr>
          <p:cNvPr id="135177" name="Oval 58"/>
          <p:cNvSpPr>
            <a:spLocks noChangeArrowheads="1"/>
          </p:cNvSpPr>
          <p:nvPr/>
        </p:nvSpPr>
        <p:spPr bwMode="auto">
          <a:xfrm rot="-5400000">
            <a:off x="3587750" y="2030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5178" name="Oval 58"/>
          <p:cNvSpPr>
            <a:spLocks noChangeArrowheads="1"/>
          </p:cNvSpPr>
          <p:nvPr/>
        </p:nvSpPr>
        <p:spPr bwMode="auto">
          <a:xfrm rot="5400000">
            <a:off x="5041900" y="202565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5179"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5180" name="Footer Placeholder 9"/>
          <p:cNvSpPr txBox="1">
            <a:spLocks/>
          </p:cNvSpPr>
          <p:nvPr/>
        </p:nvSpPr>
        <p:spPr bwMode="auto">
          <a:xfrm>
            <a:off x="3733800" y="6486525"/>
            <a:ext cx="54102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619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619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619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6198" name="Oval 63"/>
          <p:cNvSpPr>
            <a:spLocks noChangeArrowheads="1"/>
          </p:cNvSpPr>
          <p:nvPr/>
        </p:nvSpPr>
        <p:spPr bwMode="auto">
          <a:xfrm rot="-5400000">
            <a:off x="4381500" y="2582863"/>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36199"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6200" name="Text Box 64"/>
          <p:cNvSpPr txBox="1">
            <a:spLocks noChangeArrowheads="1"/>
          </p:cNvSpPr>
          <p:nvPr/>
        </p:nvSpPr>
        <p:spPr bwMode="auto">
          <a:xfrm>
            <a:off x="914400" y="5494338"/>
            <a:ext cx="7315200" cy="779462"/>
          </a:xfrm>
          <a:prstGeom prst="rect">
            <a:avLst/>
          </a:prstGeom>
          <a:noFill/>
          <a:ln w="9525">
            <a:noFill/>
            <a:miter lim="800000"/>
            <a:headEnd/>
            <a:tailEnd/>
          </a:ln>
        </p:spPr>
        <p:txBody>
          <a:bodyPr>
            <a:spAutoFit/>
          </a:bodyPr>
          <a:lstStyle/>
          <a:p>
            <a:pPr algn="ctr">
              <a:spcBef>
                <a:spcPct val="50000"/>
              </a:spcBef>
            </a:pPr>
            <a:r>
              <a:rPr lang="en-US" dirty="0"/>
              <a:t>The Commander takes one step back or forward then</a:t>
            </a:r>
          </a:p>
          <a:p>
            <a:pPr algn="ctr">
              <a:spcBef>
                <a:spcPct val="50000"/>
              </a:spcBef>
            </a:pPr>
            <a:r>
              <a:rPr lang="en-US" dirty="0"/>
              <a:t>All three do a ‘right face’</a:t>
            </a:r>
          </a:p>
        </p:txBody>
      </p:sp>
      <p:sp>
        <p:nvSpPr>
          <p:cNvPr id="136201" name="Oval 58"/>
          <p:cNvSpPr>
            <a:spLocks noChangeArrowheads="1"/>
          </p:cNvSpPr>
          <p:nvPr/>
        </p:nvSpPr>
        <p:spPr bwMode="auto">
          <a:xfrm rot="-5400000">
            <a:off x="3587750" y="2030413"/>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36202" name="Oval 58"/>
          <p:cNvSpPr>
            <a:spLocks noChangeArrowheads="1"/>
          </p:cNvSpPr>
          <p:nvPr/>
        </p:nvSpPr>
        <p:spPr bwMode="auto">
          <a:xfrm rot="5400000">
            <a:off x="5041900" y="202565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36203"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6204"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721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722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722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7222" name="Oval 63"/>
          <p:cNvSpPr>
            <a:spLocks noChangeArrowheads="1"/>
          </p:cNvSpPr>
          <p:nvPr/>
        </p:nvSpPr>
        <p:spPr bwMode="auto">
          <a:xfrm rot="10800000">
            <a:off x="4381500" y="2582863"/>
            <a:ext cx="381000" cy="228600"/>
          </a:xfrm>
          <a:prstGeom prst="ellipse">
            <a:avLst/>
          </a:prstGeom>
          <a:solidFill>
            <a:srgbClr val="800080"/>
          </a:solidFill>
          <a:ln w="9525">
            <a:solidFill>
              <a:schemeClr val="tx1"/>
            </a:solidFill>
            <a:round/>
            <a:headEnd/>
            <a:tailEnd/>
          </a:ln>
        </p:spPr>
        <p:txBody>
          <a:bodyPr rot="10800000" wrap="none" anchor="ctr"/>
          <a:lstStyle/>
          <a:p>
            <a:endParaRPr lang="en-US" dirty="0"/>
          </a:p>
        </p:txBody>
      </p:sp>
      <p:sp>
        <p:nvSpPr>
          <p:cNvPr id="137223"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7224" name="Text Box 64"/>
          <p:cNvSpPr txBox="1">
            <a:spLocks noChangeArrowheads="1"/>
          </p:cNvSpPr>
          <p:nvPr/>
        </p:nvSpPr>
        <p:spPr bwMode="auto">
          <a:xfrm>
            <a:off x="914400" y="5475288"/>
            <a:ext cx="7315200" cy="779462"/>
          </a:xfrm>
          <a:prstGeom prst="rect">
            <a:avLst/>
          </a:prstGeom>
          <a:noFill/>
          <a:ln w="9525">
            <a:noFill/>
            <a:miter lim="800000"/>
            <a:headEnd/>
            <a:tailEnd/>
          </a:ln>
        </p:spPr>
        <p:txBody>
          <a:bodyPr>
            <a:spAutoFit/>
          </a:bodyPr>
          <a:lstStyle/>
          <a:p>
            <a:pPr algn="ctr">
              <a:spcBef>
                <a:spcPct val="50000"/>
              </a:spcBef>
            </a:pPr>
            <a:r>
              <a:rPr lang="en-US" dirty="0"/>
              <a:t>The Commander takes one step back then</a:t>
            </a:r>
          </a:p>
          <a:p>
            <a:pPr algn="ctr">
              <a:spcBef>
                <a:spcPct val="50000"/>
              </a:spcBef>
            </a:pPr>
            <a:r>
              <a:rPr lang="en-US" dirty="0"/>
              <a:t>All three do a ‘right face’</a:t>
            </a:r>
          </a:p>
        </p:txBody>
      </p:sp>
      <p:sp>
        <p:nvSpPr>
          <p:cNvPr id="137225" name="Oval 58"/>
          <p:cNvSpPr>
            <a:spLocks noChangeArrowheads="1"/>
          </p:cNvSpPr>
          <p:nvPr/>
        </p:nvSpPr>
        <p:spPr bwMode="auto">
          <a:xfrm rot="10800000">
            <a:off x="3587750" y="20304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7226" name="Oval 58"/>
          <p:cNvSpPr>
            <a:spLocks noChangeArrowheads="1"/>
          </p:cNvSpPr>
          <p:nvPr/>
        </p:nvSpPr>
        <p:spPr bwMode="auto">
          <a:xfrm>
            <a:off x="5041900" y="20256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137227"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7228" name="Footer Placeholder 9"/>
          <p:cNvSpPr txBox="1">
            <a:spLocks/>
          </p:cNvSpPr>
          <p:nvPr/>
        </p:nvSpPr>
        <p:spPr bwMode="auto">
          <a:xfrm>
            <a:off x="4038600" y="6486525"/>
            <a:ext cx="5105400" cy="2349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824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824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824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8246" name="Oval 63"/>
          <p:cNvSpPr>
            <a:spLocks noChangeArrowheads="1"/>
          </p:cNvSpPr>
          <p:nvPr/>
        </p:nvSpPr>
        <p:spPr bwMode="auto">
          <a:xfrm rot="10800000">
            <a:off x="6164263" y="2522538"/>
            <a:ext cx="381000" cy="228600"/>
          </a:xfrm>
          <a:prstGeom prst="ellipse">
            <a:avLst/>
          </a:prstGeom>
          <a:solidFill>
            <a:srgbClr val="800080"/>
          </a:solidFill>
          <a:ln w="9525">
            <a:solidFill>
              <a:schemeClr val="tx1"/>
            </a:solidFill>
            <a:round/>
            <a:headEnd/>
            <a:tailEnd/>
          </a:ln>
        </p:spPr>
        <p:txBody>
          <a:bodyPr rot="10800000" wrap="none" anchor="ctr"/>
          <a:lstStyle/>
          <a:p>
            <a:endParaRPr lang="en-US" dirty="0"/>
          </a:p>
        </p:txBody>
      </p:sp>
      <p:sp>
        <p:nvSpPr>
          <p:cNvPr id="138247"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8248"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takes the lead position</a:t>
            </a:r>
          </a:p>
        </p:txBody>
      </p:sp>
      <p:sp>
        <p:nvSpPr>
          <p:cNvPr id="138249" name="Oval 58"/>
          <p:cNvSpPr>
            <a:spLocks noChangeArrowheads="1"/>
          </p:cNvSpPr>
          <p:nvPr/>
        </p:nvSpPr>
        <p:spPr bwMode="auto">
          <a:xfrm rot="10800000">
            <a:off x="3587750" y="20304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8250" name="Oval 58"/>
          <p:cNvSpPr>
            <a:spLocks noChangeArrowheads="1"/>
          </p:cNvSpPr>
          <p:nvPr/>
        </p:nvSpPr>
        <p:spPr bwMode="auto">
          <a:xfrm>
            <a:off x="5041900" y="20256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138251"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8252" name="Footer Placeholder 11"/>
          <p:cNvSpPr>
            <a:spLocks noGrp="1"/>
          </p:cNvSpPr>
          <p:nvPr>
            <p:ph type="ftr" sz="quarter" idx="11"/>
          </p:nvPr>
        </p:nvSpPr>
        <p:spPr>
          <a:xfrm>
            <a:off x="4114800" y="6324600"/>
            <a:ext cx="5029200"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3926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3926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3926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39270" name="Oval 63"/>
          <p:cNvSpPr>
            <a:spLocks noChangeArrowheads="1"/>
          </p:cNvSpPr>
          <p:nvPr/>
        </p:nvSpPr>
        <p:spPr bwMode="auto">
          <a:xfrm rot="10800000">
            <a:off x="6970713" y="2484438"/>
            <a:ext cx="381000" cy="228600"/>
          </a:xfrm>
          <a:prstGeom prst="ellipse">
            <a:avLst/>
          </a:prstGeom>
          <a:solidFill>
            <a:srgbClr val="800080"/>
          </a:solidFill>
          <a:ln w="9525">
            <a:solidFill>
              <a:schemeClr val="tx1"/>
            </a:solidFill>
            <a:round/>
            <a:headEnd/>
            <a:tailEnd/>
          </a:ln>
        </p:spPr>
        <p:txBody>
          <a:bodyPr rot="10800000" wrap="none" anchor="ctr"/>
          <a:lstStyle/>
          <a:p>
            <a:endParaRPr lang="en-US" dirty="0"/>
          </a:p>
        </p:txBody>
      </p:sp>
      <p:sp>
        <p:nvSpPr>
          <p:cNvPr id="139271"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9272"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leads the relieved watch out</a:t>
            </a:r>
          </a:p>
        </p:txBody>
      </p:sp>
      <p:sp>
        <p:nvSpPr>
          <p:cNvPr id="139273" name="Oval 58"/>
          <p:cNvSpPr>
            <a:spLocks noChangeArrowheads="1"/>
          </p:cNvSpPr>
          <p:nvPr/>
        </p:nvSpPr>
        <p:spPr bwMode="auto">
          <a:xfrm rot="10800000">
            <a:off x="4394200" y="19923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9274" name="Oval 58"/>
          <p:cNvSpPr>
            <a:spLocks noChangeArrowheads="1"/>
          </p:cNvSpPr>
          <p:nvPr/>
        </p:nvSpPr>
        <p:spPr bwMode="auto">
          <a:xfrm>
            <a:off x="5848350" y="19875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139275"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39276" name="Footer Placeholder 11"/>
          <p:cNvSpPr>
            <a:spLocks noGrp="1"/>
          </p:cNvSpPr>
          <p:nvPr>
            <p:ph type="ftr" sz="quarter" idx="11"/>
          </p:nvPr>
        </p:nvSpPr>
        <p:spPr>
          <a:xfrm>
            <a:off x="4380072" y="6407944"/>
            <a:ext cx="4763928"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4029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4029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4029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40294" name="Oval 63"/>
          <p:cNvSpPr>
            <a:spLocks noChangeArrowheads="1"/>
          </p:cNvSpPr>
          <p:nvPr/>
        </p:nvSpPr>
        <p:spPr bwMode="auto">
          <a:xfrm rot="-5400000">
            <a:off x="6970713" y="2484438"/>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40295"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0296"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leads the relieved watch out</a:t>
            </a:r>
          </a:p>
        </p:txBody>
      </p:sp>
      <p:sp>
        <p:nvSpPr>
          <p:cNvPr id="140297" name="Oval 58"/>
          <p:cNvSpPr>
            <a:spLocks noChangeArrowheads="1"/>
          </p:cNvSpPr>
          <p:nvPr/>
        </p:nvSpPr>
        <p:spPr bwMode="auto">
          <a:xfrm rot="10800000">
            <a:off x="5491163" y="19923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0298" name="Oval 58"/>
          <p:cNvSpPr>
            <a:spLocks noChangeArrowheads="1"/>
          </p:cNvSpPr>
          <p:nvPr/>
        </p:nvSpPr>
        <p:spPr bwMode="auto">
          <a:xfrm>
            <a:off x="6945313" y="19875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140299"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0300" name="Footer Placeholder 11"/>
          <p:cNvSpPr>
            <a:spLocks noGrp="1"/>
          </p:cNvSpPr>
          <p:nvPr>
            <p:ph type="ftr" sz="quarter" idx="11"/>
          </p:nvPr>
        </p:nvSpPr>
        <p:spPr>
          <a:xfrm>
            <a:off x="4380072" y="6407944"/>
            <a:ext cx="4763928"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41315"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41316"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41317"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41318" name="Oval 63"/>
          <p:cNvSpPr>
            <a:spLocks noChangeArrowheads="1"/>
          </p:cNvSpPr>
          <p:nvPr/>
        </p:nvSpPr>
        <p:spPr bwMode="auto">
          <a:xfrm rot="-5400000">
            <a:off x="6970713" y="2560638"/>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41319"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1320"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leads the relieved watch out</a:t>
            </a:r>
          </a:p>
        </p:txBody>
      </p:sp>
      <p:sp>
        <p:nvSpPr>
          <p:cNvPr id="141321" name="Oval 58"/>
          <p:cNvSpPr>
            <a:spLocks noChangeArrowheads="1"/>
          </p:cNvSpPr>
          <p:nvPr/>
        </p:nvSpPr>
        <p:spPr bwMode="auto">
          <a:xfrm rot="10800000">
            <a:off x="6345238" y="1978025"/>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1322" name="Oval 58"/>
          <p:cNvSpPr>
            <a:spLocks noChangeArrowheads="1"/>
          </p:cNvSpPr>
          <p:nvPr/>
        </p:nvSpPr>
        <p:spPr bwMode="auto">
          <a:xfrm rot="5400000">
            <a:off x="6945313" y="198755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41323"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1324" name="Footer Placeholder 11"/>
          <p:cNvSpPr>
            <a:spLocks noGrp="1"/>
          </p:cNvSpPr>
          <p:nvPr>
            <p:ph type="ftr" sz="quarter" idx="11"/>
          </p:nvPr>
        </p:nvSpPr>
        <p:spPr>
          <a:xfrm>
            <a:off x="3962400" y="6400800"/>
            <a:ext cx="5181600"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42339"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42340"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42341"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42342" name="Oval 63"/>
          <p:cNvSpPr>
            <a:spLocks noChangeArrowheads="1"/>
          </p:cNvSpPr>
          <p:nvPr/>
        </p:nvSpPr>
        <p:spPr bwMode="auto">
          <a:xfrm rot="-5400000">
            <a:off x="6992938" y="3124200"/>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42343"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2344"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leads the relieved watch out</a:t>
            </a:r>
          </a:p>
        </p:txBody>
      </p:sp>
      <p:sp>
        <p:nvSpPr>
          <p:cNvPr id="142345" name="Oval 58"/>
          <p:cNvSpPr>
            <a:spLocks noChangeArrowheads="1"/>
          </p:cNvSpPr>
          <p:nvPr/>
        </p:nvSpPr>
        <p:spPr bwMode="auto">
          <a:xfrm rot="10800000">
            <a:off x="6946900" y="1954213"/>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2346" name="Oval 58"/>
          <p:cNvSpPr>
            <a:spLocks noChangeArrowheads="1"/>
          </p:cNvSpPr>
          <p:nvPr/>
        </p:nvSpPr>
        <p:spPr bwMode="auto">
          <a:xfrm rot="5400000">
            <a:off x="6967538" y="2551113"/>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42347"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2348" name="Footer Placeholder 11"/>
          <p:cNvSpPr>
            <a:spLocks noGrp="1"/>
          </p:cNvSpPr>
          <p:nvPr>
            <p:ph type="ftr" sz="quarter" idx="11"/>
          </p:nvPr>
        </p:nvSpPr>
        <p:spPr>
          <a:xfrm>
            <a:off x="3810000" y="6400800"/>
            <a:ext cx="5334000"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4336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4336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4336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43366" name="Oval 63"/>
          <p:cNvSpPr>
            <a:spLocks noChangeArrowheads="1"/>
          </p:cNvSpPr>
          <p:nvPr/>
        </p:nvSpPr>
        <p:spPr bwMode="auto">
          <a:xfrm rot="-5400000">
            <a:off x="7008813" y="3697288"/>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43367"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3368"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leads the relieved watch out</a:t>
            </a:r>
          </a:p>
        </p:txBody>
      </p:sp>
      <p:sp>
        <p:nvSpPr>
          <p:cNvPr id="143369" name="Oval 58"/>
          <p:cNvSpPr>
            <a:spLocks noChangeArrowheads="1"/>
          </p:cNvSpPr>
          <p:nvPr/>
        </p:nvSpPr>
        <p:spPr bwMode="auto">
          <a:xfrm rot="-5400000">
            <a:off x="6962775" y="252730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43370" name="Oval 58"/>
          <p:cNvSpPr>
            <a:spLocks noChangeArrowheads="1"/>
          </p:cNvSpPr>
          <p:nvPr/>
        </p:nvSpPr>
        <p:spPr bwMode="auto">
          <a:xfrm rot="5400000">
            <a:off x="6983413" y="312420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43371"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3372" name="Footer Placeholder 11"/>
          <p:cNvSpPr>
            <a:spLocks noGrp="1"/>
          </p:cNvSpPr>
          <p:nvPr>
            <p:ph type="ftr" sz="quarter" idx="11"/>
          </p:nvPr>
        </p:nvSpPr>
        <p:spPr>
          <a:xfrm>
            <a:off x="3733800" y="6400800"/>
            <a:ext cx="5410200"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4419600" cy="5029200"/>
          </a:xfrm>
        </p:spPr>
        <p:txBody>
          <a:bodyPr>
            <a:noAutofit/>
          </a:bodyPr>
          <a:lstStyle/>
          <a:p>
            <a:pPr lvl="0">
              <a:buNone/>
            </a:pPr>
            <a:r>
              <a:rPr lang="en-US" sz="2400" b="1" u="sng" dirty="0" smtClean="0">
                <a:latin typeface="Calibri" pitchFamily="34" charset="0"/>
                <a:cs typeface="Calibri" pitchFamily="34" charset="0"/>
              </a:rPr>
              <a:t>Newly Released Top Coat</a:t>
            </a:r>
          </a:p>
          <a:p>
            <a:pPr lvl="0">
              <a:buClr>
                <a:srgbClr val="FF0000"/>
              </a:buClr>
              <a:buFont typeface="Wingdings" pitchFamily="2" charset="2"/>
              <a:buChar char="§"/>
            </a:pPr>
            <a:r>
              <a:rPr lang="en-US" sz="2200" b="1" dirty="0" smtClean="0">
                <a:latin typeface="Calibri" pitchFamily="34" charset="0"/>
                <a:cs typeface="Calibri" pitchFamily="34" charset="0"/>
              </a:rPr>
              <a:t>Supplied by “The Supply Room” 	(833) 562-4327</a:t>
            </a:r>
          </a:p>
          <a:p>
            <a:pPr lvl="0">
              <a:buClr>
                <a:srgbClr val="FF0000"/>
              </a:buClr>
              <a:buFont typeface="Wingdings" pitchFamily="2" charset="2"/>
              <a:buChar char="§"/>
            </a:pPr>
            <a:r>
              <a:rPr lang="en-US" sz="2200" b="1" dirty="0" smtClean="0">
                <a:latin typeface="Calibri" pitchFamily="34" charset="0"/>
                <a:cs typeface="Calibri" pitchFamily="34" charset="0"/>
              </a:rPr>
              <a:t>Availability:  November 23, 2019</a:t>
            </a:r>
          </a:p>
          <a:p>
            <a:pPr lvl="0">
              <a:buClr>
                <a:srgbClr val="FF0000"/>
              </a:buClr>
              <a:buFont typeface="Wingdings" pitchFamily="2" charset="2"/>
              <a:buChar char="§"/>
            </a:pPr>
            <a:r>
              <a:rPr lang="en-US" sz="2200" b="1" dirty="0" smtClean="0">
                <a:latin typeface="Calibri" pitchFamily="34" charset="0"/>
                <a:cs typeface="Calibri" pitchFamily="34" charset="0"/>
              </a:rPr>
              <a:t>Price:  $225.00</a:t>
            </a:r>
          </a:p>
          <a:p>
            <a:pPr lvl="0">
              <a:buClr>
                <a:srgbClr val="FF0000"/>
              </a:buClr>
              <a:buFont typeface="Wingdings" pitchFamily="2" charset="2"/>
              <a:buChar char="§"/>
            </a:pPr>
            <a:r>
              <a:rPr lang="en-US" sz="2200" b="1" dirty="0" smtClean="0">
                <a:latin typeface="Calibri" pitchFamily="34" charset="0"/>
                <a:cs typeface="Calibri" pitchFamily="34" charset="0"/>
              </a:rPr>
              <a:t>Material:  Full cut 100% light 	weight wool</a:t>
            </a:r>
          </a:p>
          <a:p>
            <a:pPr lvl="0">
              <a:buClr>
                <a:srgbClr val="FF0000"/>
              </a:buClr>
              <a:buFont typeface="Wingdings" pitchFamily="2" charset="2"/>
              <a:buChar char="§"/>
            </a:pPr>
            <a:r>
              <a:rPr lang="en-US" sz="2200" b="1" dirty="0" smtClean="0">
                <a:latin typeface="Calibri" pitchFamily="34" charset="0"/>
                <a:cs typeface="Calibri" pitchFamily="34" charset="0"/>
              </a:rPr>
              <a:t>Color:  Same as the Uniform 	Blazer</a:t>
            </a:r>
          </a:p>
          <a:p>
            <a:pPr lvl="0">
              <a:buClr>
                <a:srgbClr val="FF0000"/>
              </a:buClr>
              <a:buFont typeface="Wingdings" pitchFamily="2" charset="2"/>
              <a:buChar char="§"/>
            </a:pPr>
            <a:r>
              <a:rPr lang="en-US" sz="2200" b="1" dirty="0" smtClean="0">
                <a:latin typeface="Calibri" pitchFamily="34" charset="0"/>
                <a:cs typeface="Calibri" pitchFamily="34" charset="0"/>
              </a:rPr>
              <a:t>4</a:t>
            </a:r>
            <a:r>
              <a:rPr lang="en-US" sz="2200" b="1" baseline="30000" dirty="0" smtClean="0">
                <a:latin typeface="Calibri" pitchFamily="34" charset="0"/>
                <a:cs typeface="Calibri" pitchFamily="34" charset="0"/>
              </a:rPr>
              <a:t>th</a:t>
            </a:r>
            <a:r>
              <a:rPr lang="en-US" sz="2200" b="1" dirty="0" smtClean="0">
                <a:latin typeface="Calibri" pitchFamily="34" charset="0"/>
                <a:cs typeface="Calibri" pitchFamily="34" charset="0"/>
              </a:rPr>
              <a:t> Degree buttons</a:t>
            </a:r>
          </a:p>
          <a:p>
            <a:pPr>
              <a:buClr>
                <a:srgbClr val="FF0000"/>
              </a:buClr>
              <a:buFont typeface="Wingdings" pitchFamily="2" charset="2"/>
              <a:buChar char="§"/>
            </a:pPr>
            <a:r>
              <a:rPr lang="en-US" sz="2200" b="1" dirty="0" smtClean="0">
                <a:latin typeface="Calibri" pitchFamily="34" charset="0"/>
                <a:cs typeface="Calibri" pitchFamily="34" charset="0"/>
              </a:rPr>
              <a:t>4</a:t>
            </a:r>
            <a:r>
              <a:rPr lang="en-US" sz="2200" b="1" baseline="30000" dirty="0" smtClean="0">
                <a:latin typeface="Calibri" pitchFamily="34" charset="0"/>
                <a:cs typeface="Calibri" pitchFamily="34" charset="0"/>
              </a:rPr>
              <a:t>th</a:t>
            </a:r>
            <a:r>
              <a:rPr lang="en-US" sz="2200" b="1" dirty="0" smtClean="0">
                <a:latin typeface="Calibri" pitchFamily="34" charset="0"/>
                <a:cs typeface="Calibri" pitchFamily="34" charset="0"/>
              </a:rPr>
              <a:t> Degree lapel Pin (PG-113) to 	be located in the button 	hole on the lapel</a:t>
            </a:r>
          </a:p>
          <a:p>
            <a:pPr lvl="0">
              <a:buClr>
                <a:srgbClr val="FF0000"/>
              </a:buClr>
              <a:buFont typeface="Wingdings" pitchFamily="2" charset="2"/>
              <a:buChar char="§"/>
            </a:pPr>
            <a:endParaRPr lang="en-US" sz="2200" b="1" dirty="0">
              <a:latin typeface="Calibri" pitchFamily="34" charset="0"/>
              <a:cs typeface="Calibri" pitchFamily="34" charset="0"/>
            </a:endParaRPr>
          </a:p>
        </p:txBody>
      </p:sp>
      <p:sp>
        <p:nvSpPr>
          <p:cNvPr id="4" name="Title 1"/>
          <p:cNvSpPr>
            <a:spLocks noGrp="1"/>
          </p:cNvSpPr>
          <p:nvPr>
            <p:ph type="title"/>
          </p:nvPr>
        </p:nvSpPr>
        <p:spPr>
          <a:xfrm>
            <a:off x="914400" y="274638"/>
            <a:ext cx="7315200" cy="868362"/>
          </a:xfrm>
        </p:spPr>
        <p:txBody>
          <a:bodyPr>
            <a:normAutofit/>
          </a:bodyPr>
          <a:lstStyle/>
          <a:p>
            <a:pPr algn="ctr"/>
            <a:r>
              <a:rPr lang="en-US" sz="4000" b="1" dirty="0" smtClean="0">
                <a:solidFill>
                  <a:schemeClr val="tx1"/>
                </a:solidFill>
                <a:latin typeface="Franklin Gothic Medium" pitchFamily="34" charset="0"/>
              </a:rPr>
              <a:t>4</a:t>
            </a:r>
            <a:r>
              <a:rPr lang="en-US" sz="4000" b="1" baseline="30000" dirty="0" smtClean="0">
                <a:solidFill>
                  <a:schemeClr val="tx1"/>
                </a:solidFill>
                <a:latin typeface="Franklin Gothic Medium" pitchFamily="34" charset="0"/>
              </a:rPr>
              <a:t>th</a:t>
            </a:r>
            <a:r>
              <a:rPr lang="en-US" sz="4000" b="1" dirty="0" smtClean="0">
                <a:solidFill>
                  <a:schemeClr val="tx1"/>
                </a:solidFill>
                <a:latin typeface="Franklin Gothic Medium" pitchFamily="34" charset="0"/>
              </a:rPr>
              <a:t> Degree Color Corps Attire</a:t>
            </a:r>
            <a:endParaRPr lang="en-US" sz="4000" b="1" dirty="0">
              <a:solidFill>
                <a:schemeClr val="tx1"/>
              </a:solidFill>
              <a:latin typeface="Franklin Gothic Medium" pitchFamily="34" charset="0"/>
            </a:endParaRPr>
          </a:p>
        </p:txBody>
      </p:sp>
      <p:pic>
        <p:nvPicPr>
          <p:cNvPr id="6" name="Picture 5" descr="C:\Users\Cliff\Documents\KofC\Vice Supreme Master\New Uniform\Top Coat Picture Modified.png"/>
          <p:cNvPicPr/>
          <p:nvPr/>
        </p:nvPicPr>
        <p:blipFill>
          <a:blip r:embed="rId2" cstate="print"/>
          <a:srcRect/>
          <a:stretch>
            <a:fillRect/>
          </a:stretch>
        </p:blipFill>
        <p:spPr bwMode="auto">
          <a:xfrm>
            <a:off x="5105400" y="1371600"/>
            <a:ext cx="3440142" cy="4585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144387"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144388"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144389"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Casket</a:t>
            </a:r>
          </a:p>
        </p:txBody>
      </p:sp>
      <p:sp>
        <p:nvSpPr>
          <p:cNvPr id="144390" name="Oval 63"/>
          <p:cNvSpPr>
            <a:spLocks noChangeArrowheads="1"/>
          </p:cNvSpPr>
          <p:nvPr/>
        </p:nvSpPr>
        <p:spPr bwMode="auto">
          <a:xfrm rot="-5400000">
            <a:off x="7031038" y="4294188"/>
            <a:ext cx="381000" cy="228600"/>
          </a:xfrm>
          <a:prstGeom prst="ellipse">
            <a:avLst/>
          </a:prstGeom>
          <a:solidFill>
            <a:srgbClr val="800080"/>
          </a:solidFill>
          <a:ln w="9525">
            <a:solidFill>
              <a:schemeClr val="tx1"/>
            </a:solidFill>
            <a:round/>
            <a:headEnd/>
            <a:tailEnd/>
          </a:ln>
        </p:spPr>
        <p:txBody>
          <a:bodyPr vert="eaVert" wrap="none" anchor="ctr"/>
          <a:lstStyle/>
          <a:p>
            <a:endParaRPr lang="en-US" dirty="0"/>
          </a:p>
        </p:txBody>
      </p:sp>
      <p:sp>
        <p:nvSpPr>
          <p:cNvPr id="144391" name="Oval 58"/>
          <p:cNvSpPr>
            <a:spLocks noChangeArrowheads="1"/>
          </p:cNvSpPr>
          <p:nvPr/>
        </p:nvSpPr>
        <p:spPr bwMode="auto">
          <a:xfrm rot="10800000">
            <a:off x="2968625" y="5921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4392" name="Text Box 64"/>
          <p:cNvSpPr txBox="1">
            <a:spLocks noChangeArrowheads="1"/>
          </p:cNvSpPr>
          <p:nvPr/>
        </p:nvSpPr>
        <p:spPr bwMode="auto">
          <a:xfrm>
            <a:off x="914400" y="5665788"/>
            <a:ext cx="7315200" cy="366712"/>
          </a:xfrm>
          <a:prstGeom prst="rect">
            <a:avLst/>
          </a:prstGeom>
          <a:noFill/>
          <a:ln w="9525">
            <a:noFill/>
            <a:miter lim="800000"/>
            <a:headEnd/>
            <a:tailEnd/>
          </a:ln>
        </p:spPr>
        <p:txBody>
          <a:bodyPr>
            <a:spAutoFit/>
          </a:bodyPr>
          <a:lstStyle/>
          <a:p>
            <a:pPr algn="ctr">
              <a:spcBef>
                <a:spcPct val="50000"/>
              </a:spcBef>
            </a:pPr>
            <a:r>
              <a:rPr lang="en-US" dirty="0"/>
              <a:t>The Commander leads the relieved watch out</a:t>
            </a:r>
          </a:p>
        </p:txBody>
      </p:sp>
      <p:sp>
        <p:nvSpPr>
          <p:cNvPr id="144393" name="Oval 58"/>
          <p:cNvSpPr>
            <a:spLocks noChangeArrowheads="1"/>
          </p:cNvSpPr>
          <p:nvPr/>
        </p:nvSpPr>
        <p:spPr bwMode="auto">
          <a:xfrm rot="-5400000">
            <a:off x="6985000" y="3124200"/>
            <a:ext cx="381000" cy="228600"/>
          </a:xfrm>
          <a:prstGeom prst="ellipse">
            <a:avLst/>
          </a:prstGeom>
          <a:solidFill>
            <a:srgbClr val="FF0000"/>
          </a:solidFill>
          <a:ln w="9525">
            <a:solidFill>
              <a:schemeClr val="tx1"/>
            </a:solidFill>
            <a:round/>
            <a:headEnd/>
            <a:tailEnd/>
          </a:ln>
        </p:spPr>
        <p:txBody>
          <a:bodyPr vert="eaVert" wrap="none" anchor="ctr"/>
          <a:lstStyle/>
          <a:p>
            <a:endParaRPr lang="en-US" dirty="0"/>
          </a:p>
        </p:txBody>
      </p:sp>
      <p:sp>
        <p:nvSpPr>
          <p:cNvPr id="144394" name="Oval 58"/>
          <p:cNvSpPr>
            <a:spLocks noChangeArrowheads="1"/>
          </p:cNvSpPr>
          <p:nvPr/>
        </p:nvSpPr>
        <p:spPr bwMode="auto">
          <a:xfrm rot="5400000">
            <a:off x="7005638" y="3721100"/>
            <a:ext cx="381000" cy="228600"/>
          </a:xfrm>
          <a:prstGeom prst="ellipse">
            <a:avLst/>
          </a:prstGeom>
          <a:solidFill>
            <a:srgbClr val="FF0000"/>
          </a:solidFill>
          <a:ln w="9525">
            <a:solidFill>
              <a:schemeClr val="tx1"/>
            </a:solidFill>
            <a:round/>
            <a:headEnd/>
            <a:tailEnd/>
          </a:ln>
        </p:spPr>
        <p:txBody>
          <a:bodyPr rot="10800000" vert="eaVert" wrap="none" anchor="ctr"/>
          <a:lstStyle/>
          <a:p>
            <a:endParaRPr lang="en-US" dirty="0"/>
          </a:p>
        </p:txBody>
      </p:sp>
      <p:sp>
        <p:nvSpPr>
          <p:cNvPr id="144395" name="Oval 58"/>
          <p:cNvSpPr>
            <a:spLocks noChangeArrowheads="1"/>
          </p:cNvSpPr>
          <p:nvPr/>
        </p:nvSpPr>
        <p:spPr bwMode="auto">
          <a:xfrm rot="10800000">
            <a:off x="5676900" y="579438"/>
            <a:ext cx="381000" cy="228600"/>
          </a:xfrm>
          <a:prstGeom prst="ellipse">
            <a:avLst/>
          </a:prstGeom>
          <a:solidFill>
            <a:srgbClr val="FF0000"/>
          </a:solidFill>
          <a:ln w="9525">
            <a:solidFill>
              <a:schemeClr val="tx1"/>
            </a:solidFill>
            <a:round/>
            <a:headEnd/>
            <a:tailEnd/>
          </a:ln>
        </p:spPr>
        <p:txBody>
          <a:bodyPr rot="10800000" wrap="none" anchor="ctr"/>
          <a:lstStyle/>
          <a:p>
            <a:endParaRPr lang="en-US" dirty="0"/>
          </a:p>
        </p:txBody>
      </p:sp>
      <p:sp>
        <p:nvSpPr>
          <p:cNvPr id="144396" name="Footer Placeholder 11"/>
          <p:cNvSpPr>
            <a:spLocks noGrp="1"/>
          </p:cNvSpPr>
          <p:nvPr>
            <p:ph type="ftr" sz="quarter" idx="11"/>
          </p:nvPr>
        </p:nvSpPr>
        <p:spPr>
          <a:xfrm>
            <a:off x="3810000" y="6248400"/>
            <a:ext cx="5334000"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0"/>
            <a:ext cx="7772400" cy="1066800"/>
          </a:xfrm>
        </p:spPr>
        <p:txBody>
          <a:bodyPr>
            <a:normAutofit/>
          </a:bodyPr>
          <a:lstStyle/>
          <a:p>
            <a:pPr algn="ctr"/>
            <a:r>
              <a:rPr lang="en-US" dirty="0" smtClean="0">
                <a:solidFill>
                  <a:schemeClr val="tx1"/>
                </a:solidFill>
                <a:effectLst/>
                <a:latin typeface="Calibri" pitchFamily="34" charset="0"/>
                <a:cs typeface="Calibri" pitchFamily="34" charset="0"/>
              </a:rPr>
              <a:t>Posting the Colors</a:t>
            </a:r>
            <a:endParaRPr lang="en-US" dirty="0">
              <a:solidFill>
                <a:schemeClr val="tx1"/>
              </a:solidFill>
              <a:effectLst/>
              <a:latin typeface="Calibri" pitchFamily="34" charset="0"/>
              <a:cs typeface="Calibri" pitchFamily="34"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a:bodyPr>
          <a:lstStyle/>
          <a:p>
            <a:pPr>
              <a:lnSpc>
                <a:spcPct val="80000"/>
              </a:lnSpc>
              <a:buClr>
                <a:srgbClr val="FF0000"/>
              </a:buClr>
              <a:buFont typeface="Wingdings" pitchFamily="2" charset="2"/>
              <a:buChar char="§"/>
            </a:pPr>
            <a:r>
              <a:rPr lang="en-US" sz="2800" dirty="0" smtClean="0">
                <a:latin typeface="Calibri" pitchFamily="34" charset="0"/>
                <a:cs typeface="Calibri" pitchFamily="34" charset="0"/>
              </a:rPr>
              <a:t>Select Flag Bearers and Guards</a:t>
            </a:r>
          </a:p>
          <a:p>
            <a:pPr>
              <a:lnSpc>
                <a:spcPct val="80000"/>
              </a:lnSpc>
              <a:buClr>
                <a:srgbClr val="FF0000"/>
              </a:buClr>
              <a:buFont typeface="Wingdings" pitchFamily="2" charset="2"/>
              <a:buChar char="§"/>
            </a:pPr>
            <a:r>
              <a:rPr lang="en-US" sz="2800" dirty="0" smtClean="0">
                <a:latin typeface="Calibri" pitchFamily="34" charset="0"/>
                <a:cs typeface="Calibri" pitchFamily="34" charset="0"/>
              </a:rPr>
              <a:t>Flag Bearers do not wear their sword</a:t>
            </a:r>
          </a:p>
          <a:p>
            <a:pPr>
              <a:lnSpc>
                <a:spcPct val="80000"/>
              </a:lnSpc>
              <a:buClr>
                <a:srgbClr val="FF0000"/>
              </a:buClr>
              <a:buFont typeface="Wingdings" pitchFamily="2" charset="2"/>
              <a:buChar char="§"/>
            </a:pPr>
            <a:r>
              <a:rPr lang="en-US" sz="2800" dirty="0" smtClean="0">
                <a:latin typeface="Calibri" pitchFamily="34" charset="0"/>
                <a:cs typeface="Calibri" pitchFamily="34" charset="0"/>
              </a:rPr>
              <a:t>Vice Supreme/Master/Marshal instructs Commander to post Colors</a:t>
            </a:r>
          </a:p>
          <a:p>
            <a:pPr>
              <a:lnSpc>
                <a:spcPct val="80000"/>
              </a:lnSpc>
              <a:buClr>
                <a:srgbClr val="FF0000"/>
              </a:buClr>
              <a:buFont typeface="Wingdings" pitchFamily="2" charset="2"/>
              <a:buChar char="§"/>
            </a:pPr>
            <a:r>
              <a:rPr lang="en-US" sz="2800" dirty="0" smtClean="0">
                <a:latin typeface="Calibri" pitchFamily="34" charset="0"/>
                <a:cs typeface="Calibri" pitchFamily="34" charset="0"/>
              </a:rPr>
              <a:t>American Flag led by a Color Guard proceeds down the aisle </a:t>
            </a:r>
          </a:p>
          <a:p>
            <a:pPr>
              <a:lnSpc>
                <a:spcPct val="80000"/>
              </a:lnSpc>
              <a:buClr>
                <a:srgbClr val="FF0000"/>
              </a:buClr>
              <a:buFont typeface="Wingdings" pitchFamily="2" charset="2"/>
              <a:buChar char="§"/>
            </a:pPr>
            <a:r>
              <a:rPr lang="en-US" sz="2800" dirty="0" smtClean="0">
                <a:latin typeface="Calibri" pitchFamily="34" charset="0"/>
                <a:cs typeface="Calibri" pitchFamily="34" charset="0"/>
              </a:rPr>
              <a:t>Other flags follow behind in the following order:</a:t>
            </a:r>
          </a:p>
          <a:p>
            <a:pPr lvl="1">
              <a:lnSpc>
                <a:spcPct val="80000"/>
              </a:lnSpc>
              <a:buClr>
                <a:schemeClr val="bg2">
                  <a:lumMod val="50000"/>
                </a:schemeClr>
              </a:buClr>
              <a:buFont typeface="Wingdings" pitchFamily="2" charset="2"/>
              <a:buChar char="ü"/>
            </a:pPr>
            <a:r>
              <a:rPr lang="en-US" sz="2400" dirty="0" smtClean="0">
                <a:latin typeface="Cambria" pitchFamily="18" charset="0"/>
              </a:rPr>
              <a:t>  Canadian Flag (if applicable)</a:t>
            </a:r>
          </a:p>
          <a:p>
            <a:pPr lvl="1">
              <a:lnSpc>
                <a:spcPct val="80000"/>
              </a:lnSpc>
              <a:buClr>
                <a:schemeClr val="bg2">
                  <a:lumMod val="50000"/>
                </a:schemeClr>
              </a:buClr>
              <a:buFont typeface="Wingdings" pitchFamily="2" charset="2"/>
              <a:buChar char="ü"/>
            </a:pPr>
            <a:r>
              <a:rPr lang="en-US" sz="2400" dirty="0" smtClean="0">
                <a:latin typeface="Cambria" pitchFamily="18" charset="0"/>
              </a:rPr>
              <a:t>  Papal Flag </a:t>
            </a:r>
          </a:p>
          <a:p>
            <a:pPr lvl="1">
              <a:lnSpc>
                <a:spcPct val="80000"/>
              </a:lnSpc>
              <a:buClr>
                <a:schemeClr val="bg2">
                  <a:lumMod val="50000"/>
                </a:schemeClr>
              </a:buClr>
              <a:buFont typeface="Wingdings" pitchFamily="2" charset="2"/>
              <a:buChar char="ü"/>
            </a:pPr>
            <a:r>
              <a:rPr lang="en-US" sz="2400" dirty="0" smtClean="0">
                <a:latin typeface="Cambria" pitchFamily="18" charset="0"/>
              </a:rPr>
              <a:t>  State Flag</a:t>
            </a:r>
          </a:p>
          <a:p>
            <a:pPr lvl="1">
              <a:lnSpc>
                <a:spcPct val="80000"/>
              </a:lnSpc>
              <a:buClr>
                <a:schemeClr val="bg2">
                  <a:lumMod val="50000"/>
                </a:schemeClr>
              </a:buClr>
              <a:buFont typeface="Wingdings" pitchFamily="2" charset="2"/>
              <a:buChar char="ü"/>
            </a:pPr>
            <a:r>
              <a:rPr lang="en-US" sz="2400" dirty="0" smtClean="0">
                <a:latin typeface="Cambria" pitchFamily="18" charset="0"/>
              </a:rPr>
              <a:t>  K of C Flag</a:t>
            </a:r>
          </a:p>
          <a:p>
            <a:endParaRPr lang="en-US" dirty="0"/>
          </a:p>
        </p:txBody>
      </p:sp>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p:txBody>
          <a:bodyPr>
            <a:normAutofit/>
          </a:bodyPr>
          <a:lstStyle/>
          <a:p>
            <a:pPr algn="ctr"/>
            <a:r>
              <a:rPr lang="en-US" sz="4000" dirty="0" smtClean="0">
                <a:solidFill>
                  <a:schemeClr val="tx1"/>
                </a:solidFill>
                <a:effectLst/>
                <a:latin typeface="Calibri" pitchFamily="34" charset="0"/>
                <a:cs typeface="Calibri" pitchFamily="34" charset="0"/>
              </a:rPr>
              <a:t>Posting the Colors</a:t>
            </a:r>
            <a:endParaRPr lang="en-US" sz="4000" dirty="0">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90000"/>
              </a:lnSpc>
              <a:buFont typeface="Wingdings" pitchFamily="2" charset="2"/>
              <a:buChar char="Ø"/>
            </a:pPr>
            <a:r>
              <a:rPr lang="en-US" dirty="0" smtClean="0">
                <a:latin typeface="Cambria" pitchFamily="18" charset="0"/>
              </a:rPr>
              <a:t>Guards and Flag Bearers line up at the front of the room facing the audience</a:t>
            </a:r>
          </a:p>
          <a:p>
            <a:pPr>
              <a:lnSpc>
                <a:spcPct val="90000"/>
              </a:lnSpc>
              <a:buFont typeface="Wingdings" pitchFamily="2" charset="2"/>
              <a:buChar char="Ø"/>
            </a:pPr>
            <a:r>
              <a:rPr lang="en-US" dirty="0" smtClean="0">
                <a:latin typeface="Cambria" pitchFamily="18" charset="0"/>
              </a:rPr>
              <a:t>American flag and its Guard take upon direction from their Commander right-face </a:t>
            </a:r>
          </a:p>
          <a:p>
            <a:pPr>
              <a:lnSpc>
                <a:spcPct val="90000"/>
              </a:lnSpc>
              <a:buFont typeface="Wingdings" pitchFamily="2" charset="2"/>
              <a:buChar char="Ø"/>
            </a:pPr>
            <a:r>
              <a:rPr lang="en-US" dirty="0" smtClean="0">
                <a:latin typeface="Cambria" pitchFamily="18" charset="0"/>
              </a:rPr>
              <a:t>The other Flag Bearers and Guard left-face at the same time</a:t>
            </a:r>
          </a:p>
          <a:p>
            <a:pPr>
              <a:lnSpc>
                <a:spcPct val="90000"/>
              </a:lnSpc>
              <a:buFont typeface="Wingdings" pitchFamily="2" charset="2"/>
              <a:buChar char="Ø"/>
            </a:pPr>
            <a:r>
              <a:rPr lang="en-US" dirty="0" smtClean="0">
                <a:latin typeface="Cambria" pitchFamily="18" charset="0"/>
              </a:rPr>
              <a:t>All proceed to the designated flag stands</a:t>
            </a:r>
          </a:p>
          <a:p>
            <a:pPr>
              <a:lnSpc>
                <a:spcPct val="90000"/>
              </a:lnSpc>
              <a:buFont typeface="Wingdings" pitchFamily="2" charset="2"/>
              <a:buChar char="Ø"/>
            </a:pPr>
            <a:endParaRPr lang="en-US" dirty="0">
              <a:latin typeface="Cambria" pitchFamily="18" charset="0"/>
            </a:endParaRPr>
          </a:p>
        </p:txBody>
      </p:sp>
      <p:sp>
        <p:nvSpPr>
          <p:cNvPr id="3" name="Footer Placeholder 2"/>
          <p:cNvSpPr>
            <a:spLocks noGrp="1"/>
          </p:cNvSpPr>
          <p:nvPr>
            <p:ph type="ftr" sz="quarter" idx="11"/>
          </p:nvPr>
        </p:nvSpPr>
        <p:spPr>
          <a:xfrm>
            <a:off x="3733800" y="6400800"/>
            <a:ext cx="5410200"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p:txBody>
          <a:bodyPr/>
          <a:lstStyle/>
          <a:p>
            <a:pPr algn="ctr"/>
            <a:r>
              <a:rPr lang="en-US" dirty="0" smtClean="0">
                <a:solidFill>
                  <a:schemeClr val="tx1"/>
                </a:solidFill>
                <a:effectLst/>
                <a:latin typeface="Cambria" pitchFamily="18" charset="0"/>
              </a:rPr>
              <a:t>Posting the Colors</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idx="1"/>
          </p:nvPr>
        </p:nvSpPr>
        <p:spPr/>
        <p:txBody>
          <a:bodyPr/>
          <a:lstStyle/>
          <a:p>
            <a:pPr eaLnBrk="1" hangingPunct="1">
              <a:lnSpc>
                <a:spcPct val="90000"/>
              </a:lnSpc>
              <a:buClr>
                <a:srgbClr val="FF0000"/>
              </a:buClr>
              <a:buFont typeface="Wingdings" pitchFamily="2" charset="2"/>
              <a:buChar char="§"/>
            </a:pPr>
            <a:r>
              <a:rPr lang="en-US" sz="2400" dirty="0" smtClean="0">
                <a:latin typeface="Calibri" pitchFamily="34" charset="0"/>
                <a:cs typeface="Calibri" pitchFamily="34" charset="0"/>
              </a:rPr>
              <a:t>Commander instructs the Flag Bearers to post colors</a:t>
            </a:r>
          </a:p>
          <a:p>
            <a:pPr lvl="1" eaLnBrk="1" hangingPunct="1">
              <a:lnSpc>
                <a:spcPct val="90000"/>
              </a:lnSpc>
              <a:buClrTx/>
              <a:buFont typeface="Wingdings" pitchFamily="2" charset="2"/>
              <a:buChar char="§"/>
            </a:pPr>
            <a:r>
              <a:rPr lang="en-US" sz="2400" dirty="0" smtClean="0">
                <a:latin typeface="Calibri" pitchFamily="34" charset="0"/>
                <a:cs typeface="Calibri" pitchFamily="34" charset="0"/>
              </a:rPr>
              <a:t>American Flag on left along with Canadian and Papal to the US flag’s right; all other flags on right of head table </a:t>
            </a:r>
          </a:p>
          <a:p>
            <a:pPr lvl="1" eaLnBrk="1" hangingPunct="1">
              <a:lnSpc>
                <a:spcPct val="90000"/>
              </a:lnSpc>
              <a:buFont typeface="Wingdings" pitchFamily="2" charset="2"/>
              <a:buChar char="Ø"/>
            </a:pPr>
            <a:endParaRPr lang="en-US" sz="2400" dirty="0" smtClean="0">
              <a:latin typeface="Cambria" pitchFamily="18" charset="0"/>
            </a:endParaRPr>
          </a:p>
          <a:p>
            <a:pPr lvl="1" eaLnBrk="1" hangingPunct="1">
              <a:lnSpc>
                <a:spcPct val="90000"/>
              </a:lnSpc>
              <a:buFont typeface="Wingdings" pitchFamily="2" charset="2"/>
              <a:buChar char="Ø"/>
            </a:pPr>
            <a:endParaRPr lang="en-US" sz="2400" dirty="0" smtClean="0">
              <a:latin typeface="Cambria" pitchFamily="18" charset="0"/>
            </a:endParaRPr>
          </a:p>
          <a:p>
            <a:pPr lvl="1" eaLnBrk="1" hangingPunct="1">
              <a:lnSpc>
                <a:spcPct val="90000"/>
              </a:lnSpc>
              <a:buFont typeface="Wingdings" pitchFamily="2" charset="2"/>
              <a:buChar char="Ø"/>
            </a:pPr>
            <a:endParaRPr lang="en-US" sz="1200" dirty="0" smtClean="0">
              <a:latin typeface="Cambria" pitchFamily="18" charset="0"/>
            </a:endParaRPr>
          </a:p>
          <a:p>
            <a:pPr eaLnBrk="1" hangingPunct="1">
              <a:lnSpc>
                <a:spcPct val="90000"/>
              </a:lnSpc>
              <a:buNone/>
            </a:pPr>
            <a:r>
              <a:rPr lang="en-US" sz="2400" dirty="0" smtClean="0">
                <a:latin typeface="Cambria" pitchFamily="18" charset="0"/>
              </a:rPr>
              <a:t>         US         Canada    Papal                             State       KofC</a:t>
            </a:r>
          </a:p>
          <a:p>
            <a:pPr eaLnBrk="1" hangingPunct="1">
              <a:lnSpc>
                <a:spcPct val="90000"/>
              </a:lnSpc>
              <a:buClr>
                <a:srgbClr val="FF0000"/>
              </a:buClr>
              <a:buFont typeface="Wingdings" pitchFamily="2" charset="2"/>
              <a:buChar char="§"/>
            </a:pPr>
            <a:r>
              <a:rPr lang="en-US" sz="2400" dirty="0" smtClean="0">
                <a:latin typeface="Calibri" pitchFamily="34" charset="0"/>
                <a:cs typeface="Calibri" pitchFamily="34" charset="0"/>
              </a:rPr>
              <a:t>Guards present swords and Flag Bearers salute American flag for 5 seconds or during the Pledge of Allegiance/National Anthem</a:t>
            </a:r>
          </a:p>
          <a:p>
            <a:pPr eaLnBrk="1" hangingPunct="1">
              <a:lnSpc>
                <a:spcPct val="90000"/>
              </a:lnSpc>
              <a:buClr>
                <a:srgbClr val="FF0000"/>
              </a:buClr>
              <a:buFont typeface="Wingdings" pitchFamily="2" charset="2"/>
              <a:buChar char="§"/>
            </a:pPr>
            <a:r>
              <a:rPr lang="en-US" sz="2400" dirty="0" smtClean="0">
                <a:latin typeface="Calibri" pitchFamily="34" charset="0"/>
                <a:cs typeface="Calibri" pitchFamily="34" charset="0"/>
              </a:rPr>
              <a:t>Flag Bearers and Guards return to the front, all left/right-face upon the Commander’s command and proceed to their predetermined exit isle</a:t>
            </a:r>
          </a:p>
        </p:txBody>
      </p:sp>
      <p:sp>
        <p:nvSpPr>
          <p:cNvPr id="148489" name="Footer Placeholder 9"/>
          <p:cNvSpPr>
            <a:spLocks noGrp="1"/>
          </p:cNvSpPr>
          <p:nvPr>
            <p:ph type="ftr" sz="quarter" idx="11"/>
          </p:nvPr>
        </p:nvSpPr>
        <p:spPr>
          <a:xfrm>
            <a:off x="381000" y="6477000"/>
            <a:ext cx="8763000" cy="304800"/>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148482" name="Rectangle 2"/>
          <p:cNvSpPr>
            <a:spLocks noGrp="1" noChangeArrowheads="1"/>
          </p:cNvSpPr>
          <p:nvPr>
            <p:ph type="title"/>
          </p:nvPr>
        </p:nvSpPr>
        <p:spPr/>
        <p:txBody>
          <a:bodyPr>
            <a:normAutofit/>
          </a:bodyPr>
          <a:lstStyle/>
          <a:p>
            <a:pPr algn="ctr" eaLnBrk="1" hangingPunct="1"/>
            <a:r>
              <a:rPr lang="en-US" sz="4000" b="1" u="sng" dirty="0" smtClean="0">
                <a:latin typeface="Calibri" pitchFamily="34" charset="0"/>
                <a:cs typeface="Calibri" pitchFamily="34" charset="0"/>
              </a:rPr>
              <a:t>#5 – Posting of the Colors</a:t>
            </a:r>
          </a:p>
        </p:txBody>
      </p:sp>
      <p:sp>
        <p:nvSpPr>
          <p:cNvPr id="148484" name="Oval 6"/>
          <p:cNvSpPr>
            <a:spLocks noChangeArrowheads="1"/>
          </p:cNvSpPr>
          <p:nvPr/>
        </p:nvSpPr>
        <p:spPr bwMode="auto">
          <a:xfrm>
            <a:off x="1219200" y="3124200"/>
            <a:ext cx="381000" cy="3048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148485" name="Oval 8"/>
          <p:cNvSpPr>
            <a:spLocks noChangeArrowheads="1"/>
          </p:cNvSpPr>
          <p:nvPr/>
        </p:nvSpPr>
        <p:spPr bwMode="auto">
          <a:xfrm>
            <a:off x="3581400" y="3124200"/>
            <a:ext cx="381000" cy="3048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148486" name="Oval 9"/>
          <p:cNvSpPr>
            <a:spLocks noChangeArrowheads="1"/>
          </p:cNvSpPr>
          <p:nvPr/>
        </p:nvSpPr>
        <p:spPr bwMode="auto">
          <a:xfrm>
            <a:off x="7315200" y="3048000"/>
            <a:ext cx="381000" cy="3048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148487" name="Oval 10"/>
          <p:cNvSpPr>
            <a:spLocks noChangeArrowheads="1"/>
          </p:cNvSpPr>
          <p:nvPr/>
        </p:nvSpPr>
        <p:spPr bwMode="auto">
          <a:xfrm>
            <a:off x="2438400" y="3124200"/>
            <a:ext cx="381000" cy="3048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148488" name="Oval 11"/>
          <p:cNvSpPr>
            <a:spLocks noChangeArrowheads="1"/>
          </p:cNvSpPr>
          <p:nvPr/>
        </p:nvSpPr>
        <p:spPr bwMode="auto">
          <a:xfrm>
            <a:off x="6172200" y="3048000"/>
            <a:ext cx="381000" cy="304800"/>
          </a:xfrm>
          <a:prstGeom prst="ellipse">
            <a:avLst/>
          </a:prstGeom>
          <a:solidFill>
            <a:schemeClr val="accent1"/>
          </a:solidFill>
          <a:ln w="9525">
            <a:solidFill>
              <a:schemeClr val="tx1"/>
            </a:solidFill>
            <a:round/>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0"/>
            <a:ext cx="7772400" cy="1295400"/>
          </a:xfrm>
        </p:spPr>
        <p:txBody>
          <a:bodyPr>
            <a:normAutofit/>
          </a:bodyPr>
          <a:lstStyle/>
          <a:p>
            <a:pPr algn="ctr"/>
            <a:r>
              <a:rPr lang="en-US" dirty="0" smtClean="0">
                <a:solidFill>
                  <a:schemeClr val="tx1"/>
                </a:solidFill>
                <a:effectLst/>
                <a:latin typeface="Cambria" pitchFamily="18" charset="0"/>
              </a:rPr>
              <a:t>Color Corps Request Form</a:t>
            </a:r>
            <a:endParaRPr lang="en-US" dirty="0">
              <a:solidFill>
                <a:schemeClr val="tx1"/>
              </a:solidFill>
              <a:effectLst/>
              <a:latin typeface="Cambria" pitchFamily="18"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90000"/>
              </a:lnSpc>
              <a:buClr>
                <a:srgbClr val="FF0000"/>
              </a:buClr>
              <a:buFont typeface="Wingdings" pitchFamily="2" charset="2"/>
              <a:buChar char="§"/>
            </a:pPr>
            <a:r>
              <a:rPr lang="en-US" sz="2800" dirty="0" smtClean="0">
                <a:latin typeface="Calibri" pitchFamily="34" charset="0"/>
                <a:cs typeface="Calibri" pitchFamily="34" charset="0"/>
              </a:rPr>
              <a:t>Obtain latest version of the request form from the District website</a:t>
            </a:r>
          </a:p>
          <a:p>
            <a:pPr>
              <a:lnSpc>
                <a:spcPct val="90000"/>
              </a:lnSpc>
              <a:buClr>
                <a:srgbClr val="FF0000"/>
              </a:buClr>
              <a:buFont typeface="Wingdings" pitchFamily="2" charset="2"/>
              <a:buChar char="§"/>
            </a:pPr>
            <a:r>
              <a:rPr lang="en-US" sz="2800" dirty="0" smtClean="0">
                <a:latin typeface="Calibri" pitchFamily="34" charset="0"/>
                <a:cs typeface="Calibri" pitchFamily="34" charset="0"/>
              </a:rPr>
              <a:t>Be sure to </a:t>
            </a:r>
            <a:r>
              <a:rPr lang="en-US" sz="2800" b="1" u="sng" dirty="0" smtClean="0">
                <a:latin typeface="Calibri" pitchFamily="34" charset="0"/>
                <a:cs typeface="Calibri" pitchFamily="34" charset="0"/>
              </a:rPr>
              <a:t>COMPLETELY</a:t>
            </a:r>
            <a:r>
              <a:rPr lang="en-US" sz="2800" dirty="0" smtClean="0">
                <a:latin typeface="Calibri" pitchFamily="34" charset="0"/>
                <a:cs typeface="Calibri" pitchFamily="34" charset="0"/>
              </a:rPr>
              <a:t> fill out the form</a:t>
            </a:r>
          </a:p>
          <a:p>
            <a:pPr>
              <a:lnSpc>
                <a:spcPct val="90000"/>
              </a:lnSpc>
              <a:buClr>
                <a:srgbClr val="FF0000"/>
              </a:buClr>
              <a:buFont typeface="Wingdings" pitchFamily="2" charset="2"/>
              <a:buChar char="§"/>
            </a:pPr>
            <a:r>
              <a:rPr lang="en-US" sz="2800" dirty="0" smtClean="0">
                <a:latin typeface="Calibri" pitchFamily="34" charset="0"/>
                <a:cs typeface="Calibri" pitchFamily="34" charset="0"/>
              </a:rPr>
              <a:t>Form is filled out by person responsible for the event (usually the GK)</a:t>
            </a:r>
          </a:p>
          <a:p>
            <a:pPr>
              <a:lnSpc>
                <a:spcPct val="90000"/>
              </a:lnSpc>
              <a:buClr>
                <a:srgbClr val="FF0000"/>
              </a:buClr>
              <a:buFont typeface="Wingdings" pitchFamily="2" charset="2"/>
              <a:buChar char="§"/>
            </a:pPr>
            <a:r>
              <a:rPr lang="en-US" sz="2800" dirty="0" smtClean="0">
                <a:latin typeface="Calibri" pitchFamily="34" charset="0"/>
                <a:cs typeface="Calibri" pitchFamily="34" charset="0"/>
              </a:rPr>
              <a:t>Form is submitted to the appropriate Marshal via e-mail</a:t>
            </a:r>
          </a:p>
          <a:p>
            <a:pPr>
              <a:lnSpc>
                <a:spcPct val="90000"/>
              </a:lnSpc>
              <a:buClr>
                <a:srgbClr val="FF0000"/>
              </a:buClr>
              <a:buFont typeface="Wingdings" pitchFamily="2" charset="2"/>
              <a:buChar char="§"/>
            </a:pPr>
            <a:r>
              <a:rPr lang="en-US" sz="2800" dirty="0" smtClean="0">
                <a:latin typeface="Calibri" pitchFamily="34" charset="0"/>
                <a:cs typeface="Calibri" pitchFamily="34" charset="0"/>
              </a:rPr>
              <a:t>Marshal approves and assigns Assembly Color Corps when appropriate</a:t>
            </a:r>
          </a:p>
          <a:p>
            <a:pPr>
              <a:lnSpc>
                <a:spcPct val="90000"/>
              </a:lnSpc>
              <a:buClr>
                <a:srgbClr val="FF0000"/>
              </a:buClr>
              <a:buFont typeface="Wingdings" pitchFamily="2" charset="2"/>
              <a:buChar char="§"/>
            </a:pPr>
            <a:r>
              <a:rPr lang="en-US" sz="2800" dirty="0" smtClean="0">
                <a:latin typeface="Calibri" pitchFamily="34" charset="0"/>
                <a:cs typeface="Calibri" pitchFamily="34" charset="0"/>
              </a:rPr>
              <a:t>Approved copy sent back to the requestor, CC Commander and Navigator of Assembly(s) assigned</a:t>
            </a:r>
          </a:p>
          <a:p>
            <a:endParaRPr lang="en-US" dirty="0"/>
          </a:p>
        </p:txBody>
      </p:sp>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p:txBody>
          <a:bodyPr>
            <a:normAutofit/>
          </a:bodyPr>
          <a:lstStyle/>
          <a:p>
            <a:pPr algn="ctr"/>
            <a:r>
              <a:rPr lang="en-US" sz="4000" dirty="0" smtClean="0">
                <a:solidFill>
                  <a:schemeClr val="tx1"/>
                </a:solidFill>
                <a:effectLst/>
                <a:latin typeface="Calibri" pitchFamily="34" charset="0"/>
                <a:cs typeface="Calibri" pitchFamily="34" charset="0"/>
              </a:rPr>
              <a:t>Color Corps Request Form</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p:txBody>
          <a:bodyPr/>
          <a:lstStyle/>
          <a:p>
            <a:pPr algn="ctr"/>
            <a:r>
              <a:rPr lang="en-US" dirty="0" smtClean="0">
                <a:solidFill>
                  <a:schemeClr val="tx1"/>
                </a:solidFill>
                <a:effectLst/>
                <a:latin typeface="Cambria" pitchFamily="18" charset="0"/>
              </a:rPr>
              <a:t>Color Corps Request Form</a:t>
            </a:r>
            <a:endParaRPr lang="en-US" dirty="0"/>
          </a:p>
        </p:txBody>
      </p:sp>
      <p:pic>
        <p:nvPicPr>
          <p:cNvPr id="1026" name="Picture 2" descr="C:\Users\Cliff\Documents\KofC\Sacred Heart Assy\Academy\Color Corps Request Form.jpg"/>
          <p:cNvPicPr>
            <a:picLocks noGrp="1" noChangeAspect="1" noChangeArrowheads="1"/>
          </p:cNvPicPr>
          <p:nvPr>
            <p:ph idx="1"/>
          </p:nvPr>
        </p:nvPicPr>
        <p:blipFill>
          <a:blip r:embed="rId2" cstate="print"/>
          <a:srcRect/>
          <a:stretch>
            <a:fillRect/>
          </a:stretch>
        </p:blipFill>
        <p:spPr bwMode="auto">
          <a:xfrm>
            <a:off x="2823332" y="1481138"/>
            <a:ext cx="3806068" cy="4925500"/>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071872"/>
          </a:xfrm>
        </p:spPr>
        <p:txBody>
          <a:bodyPr>
            <a:normAutofit/>
          </a:bodyPr>
          <a:lstStyle/>
          <a:p>
            <a:pPr>
              <a:buFont typeface="Wingdings" pitchFamily="2" charset="2"/>
              <a:buChar char="Ø"/>
            </a:pPr>
            <a:r>
              <a:rPr lang="en-US" dirty="0" smtClean="0">
                <a:latin typeface="Cambria" pitchFamily="18" charset="0"/>
              </a:rPr>
              <a:t>Within District #1, incidences have occur when multiple Assemblies are assigned to an event and the Honor Guard from an Assembly either:</a:t>
            </a:r>
          </a:p>
          <a:p>
            <a:pPr marL="850392" lvl="1" indent="-457200">
              <a:buClrTx/>
              <a:buFont typeface="Wingdings" pitchFamily="2" charset="2"/>
              <a:buChar char="ü"/>
            </a:pPr>
            <a:r>
              <a:rPr lang="en-US" dirty="0" smtClean="0">
                <a:latin typeface="Cambria" pitchFamily="18" charset="0"/>
              </a:rPr>
              <a:t>Doesn’t show up</a:t>
            </a:r>
          </a:p>
          <a:p>
            <a:pPr marL="850392" lvl="1" indent="-457200">
              <a:buClrTx/>
              <a:buFont typeface="Wingdings" pitchFamily="2" charset="2"/>
              <a:buChar char="ü"/>
            </a:pPr>
            <a:r>
              <a:rPr lang="en-US" dirty="0" smtClean="0">
                <a:latin typeface="Cambria" pitchFamily="18" charset="0"/>
              </a:rPr>
              <a:t>Commander, Navigator or other individual takes it upon himself to determine if Color Corps will be notified of the assignment</a:t>
            </a:r>
          </a:p>
          <a:p>
            <a:pPr marL="850392" lvl="1" indent="-457200">
              <a:buClrTx/>
              <a:buFont typeface="Wingdings" pitchFamily="2" charset="2"/>
              <a:buChar char="ü"/>
            </a:pPr>
            <a:r>
              <a:rPr lang="en-US" dirty="0" smtClean="0">
                <a:latin typeface="Cambria" pitchFamily="18" charset="0"/>
              </a:rPr>
              <a:t>Only has 1 or 2 Color Corps show up from that Assembly</a:t>
            </a:r>
          </a:p>
          <a:p>
            <a:pPr marL="850392" lvl="1" indent="-457200">
              <a:buClrTx/>
              <a:buFont typeface="Wingdings" pitchFamily="2" charset="2"/>
              <a:buChar char="ü"/>
            </a:pPr>
            <a:r>
              <a:rPr lang="en-US" dirty="0" smtClean="0">
                <a:latin typeface="Cambria" pitchFamily="18" charset="0"/>
              </a:rPr>
              <a:t>Marshal was never notified by that Assembly Commander that they will not be represented or will have a minimum attendance of &lt;3</a:t>
            </a:r>
            <a:endParaRPr lang="en-US" dirty="0">
              <a:latin typeface="Cambria" pitchFamily="18" charset="0"/>
            </a:endParaRPr>
          </a:p>
        </p:txBody>
      </p:sp>
      <p:sp>
        <p:nvSpPr>
          <p:cNvPr id="3" name="Title 2"/>
          <p:cNvSpPr>
            <a:spLocks noGrp="1"/>
          </p:cNvSpPr>
          <p:nvPr>
            <p:ph type="title"/>
          </p:nvPr>
        </p:nvSpPr>
        <p:spPr/>
        <p:txBody>
          <a:bodyPr/>
          <a:lstStyle/>
          <a:p>
            <a:pPr algn="ctr"/>
            <a:r>
              <a:rPr lang="en-US" dirty="0" smtClean="0">
                <a:solidFill>
                  <a:schemeClr val="tx1"/>
                </a:solidFill>
                <a:effectLst/>
              </a:rPr>
              <a:t>Color Corps Participation</a:t>
            </a:r>
            <a:endParaRPr lang="en-US" dirty="0">
              <a:solidFill>
                <a:schemeClr val="tx1"/>
              </a:solidFill>
              <a:effectLst/>
            </a:endParaRPr>
          </a:p>
        </p:txBody>
      </p:sp>
      <p:sp>
        <p:nvSpPr>
          <p:cNvPr id="4"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071872"/>
          </a:xfrm>
        </p:spPr>
        <p:txBody>
          <a:bodyPr>
            <a:normAutofit/>
          </a:bodyPr>
          <a:lstStyle/>
          <a:p>
            <a:pPr>
              <a:buFont typeface="Wingdings" pitchFamily="2" charset="2"/>
              <a:buChar char="Ø"/>
            </a:pPr>
            <a:r>
              <a:rPr lang="en-US" dirty="0" smtClean="0">
                <a:latin typeface="Cambria" pitchFamily="18" charset="0"/>
              </a:rPr>
              <a:t>The Commander is responsible for:</a:t>
            </a:r>
          </a:p>
          <a:p>
            <a:pPr marL="850392" lvl="1" indent="-457200">
              <a:buClrTx/>
              <a:buFont typeface="Wingdings" pitchFamily="2" charset="2"/>
              <a:buChar char="ü"/>
            </a:pPr>
            <a:r>
              <a:rPr lang="en-US" sz="2400" dirty="0" smtClean="0">
                <a:latin typeface="Cambria" pitchFamily="18" charset="0"/>
              </a:rPr>
              <a:t>Notifying the Assembly CC of the assignment</a:t>
            </a:r>
          </a:p>
          <a:p>
            <a:pPr marL="850392" lvl="1" indent="-457200">
              <a:buClrTx/>
              <a:buFont typeface="Wingdings" pitchFamily="2" charset="2"/>
              <a:buChar char="ü"/>
            </a:pPr>
            <a:r>
              <a:rPr lang="en-US" sz="2400" dirty="0" smtClean="0">
                <a:latin typeface="Cambria" pitchFamily="18" charset="0"/>
              </a:rPr>
              <a:t>Determine the number of Corpsmen that will attend</a:t>
            </a:r>
          </a:p>
          <a:p>
            <a:pPr marL="850392" lvl="1" indent="-457200">
              <a:buClrTx/>
              <a:buFont typeface="Wingdings" pitchFamily="2" charset="2"/>
              <a:buChar char="ü"/>
            </a:pPr>
            <a:r>
              <a:rPr lang="en-US" sz="2400" dirty="0" smtClean="0">
                <a:latin typeface="Cambria" pitchFamily="18" charset="0"/>
              </a:rPr>
              <a:t>Notify the Marshal that his Assembly will not be represented or will have less than 3 in attendance</a:t>
            </a:r>
          </a:p>
          <a:p>
            <a:pPr marL="850392" lvl="1" indent="-457200">
              <a:buClrTx/>
              <a:buFont typeface="Wingdings" pitchFamily="2" charset="2"/>
              <a:buChar char="ü"/>
            </a:pPr>
            <a:r>
              <a:rPr lang="en-US" sz="2400" dirty="0" smtClean="0">
                <a:latin typeface="Cambria" pitchFamily="18" charset="0"/>
              </a:rPr>
              <a:t>Notification to the Marshal must take place a minimum of 3 days prior to the event</a:t>
            </a:r>
          </a:p>
          <a:p>
            <a:pPr marL="594360" indent="-457200">
              <a:buFont typeface="Wingdings" pitchFamily="2" charset="2"/>
              <a:buChar char="Ø"/>
            </a:pPr>
            <a:r>
              <a:rPr lang="en-US" b="1" dirty="0" smtClean="0">
                <a:solidFill>
                  <a:srgbClr val="FF0000"/>
                </a:solidFill>
                <a:latin typeface="Cambria" pitchFamily="18" charset="0"/>
              </a:rPr>
              <a:t>Navigators are responsible to ensure that his Commander is in compliance</a:t>
            </a:r>
            <a:endParaRPr lang="en-US" b="1" dirty="0">
              <a:solidFill>
                <a:srgbClr val="FF0000"/>
              </a:solidFill>
              <a:latin typeface="Cambria" pitchFamily="18" charset="0"/>
            </a:endParaRPr>
          </a:p>
        </p:txBody>
      </p:sp>
      <p:sp>
        <p:nvSpPr>
          <p:cNvPr id="3" name="Title 2"/>
          <p:cNvSpPr>
            <a:spLocks noGrp="1"/>
          </p:cNvSpPr>
          <p:nvPr>
            <p:ph type="title"/>
          </p:nvPr>
        </p:nvSpPr>
        <p:spPr/>
        <p:txBody>
          <a:bodyPr/>
          <a:lstStyle/>
          <a:p>
            <a:pPr algn="ctr"/>
            <a:r>
              <a:rPr lang="en-US" dirty="0" smtClean="0">
                <a:solidFill>
                  <a:schemeClr val="tx1"/>
                </a:solidFill>
                <a:effectLst/>
              </a:rPr>
              <a:t>Color Corps Participation</a:t>
            </a:r>
            <a:endParaRPr lang="en-US" dirty="0">
              <a:solidFill>
                <a:schemeClr val="tx1"/>
              </a:solidFill>
              <a:effectLst/>
            </a:endParaRPr>
          </a:p>
        </p:txBody>
      </p:sp>
      <p:sp>
        <p:nvSpPr>
          <p:cNvPr id="4"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153400" cy="4953000"/>
          </a:xfrm>
        </p:spPr>
        <p:txBody>
          <a:bodyPr>
            <a:normAutofit/>
          </a:bodyPr>
          <a:lstStyle/>
          <a:p>
            <a:pPr marL="403225" lvl="1" indent="-233363">
              <a:buFont typeface="Wingdings" pitchFamily="2" charset="2"/>
              <a:buChar char="Ø"/>
              <a:tabLst>
                <a:tab pos="457200" algn="l"/>
              </a:tabLst>
            </a:pPr>
            <a:r>
              <a:rPr lang="en-US" sz="2800" b="1" dirty="0" smtClean="0">
                <a:latin typeface="Franklin Gothic Medium" pitchFamily="34" charset="0"/>
              </a:rPr>
              <a:t>Baldric</a:t>
            </a:r>
          </a:p>
          <a:p>
            <a:pPr lvl="2">
              <a:buClr>
                <a:srgbClr val="FF0000"/>
              </a:buClr>
              <a:buFont typeface="Wingdings" pitchFamily="2" charset="2"/>
              <a:buChar char="§"/>
            </a:pPr>
            <a:r>
              <a:rPr lang="en-US" sz="2400" dirty="0" smtClean="0">
                <a:latin typeface="Franklin Gothic Medium" pitchFamily="34" charset="0"/>
              </a:rPr>
              <a:t>Emblem should be vertical to ground</a:t>
            </a:r>
          </a:p>
          <a:p>
            <a:pPr lvl="2">
              <a:buClr>
                <a:srgbClr val="FF0000"/>
              </a:buClr>
              <a:buFont typeface="Wingdings" pitchFamily="2" charset="2"/>
              <a:buChar char="§"/>
            </a:pPr>
            <a:r>
              <a:rPr lang="en-US" sz="2400" dirty="0" smtClean="0">
                <a:latin typeface="Franklin Gothic Medium" pitchFamily="34" charset="0"/>
              </a:rPr>
              <a:t>Proper length</a:t>
            </a:r>
          </a:p>
          <a:p>
            <a:pPr lvl="2">
              <a:buClr>
                <a:srgbClr val="FF0000"/>
              </a:buClr>
              <a:buFont typeface="Wingdings" pitchFamily="2" charset="2"/>
              <a:buChar char="§"/>
            </a:pPr>
            <a:r>
              <a:rPr lang="en-US" sz="2400" dirty="0" smtClean="0">
                <a:latin typeface="Franklin Gothic Medium" pitchFamily="34" charset="0"/>
              </a:rPr>
              <a:t>Stain free</a:t>
            </a:r>
          </a:p>
          <a:p>
            <a:pPr marL="341313" lvl="1" indent="-171450">
              <a:buFont typeface="Wingdings" pitchFamily="2" charset="2"/>
              <a:buChar char="Ø"/>
            </a:pPr>
            <a:r>
              <a:rPr lang="en-US" sz="2800" b="1" dirty="0" smtClean="0">
                <a:latin typeface="Franklin Gothic Medium" pitchFamily="34" charset="0"/>
              </a:rPr>
              <a:t>Swords</a:t>
            </a:r>
          </a:p>
          <a:p>
            <a:pPr lvl="2">
              <a:buClr>
                <a:srgbClr val="FF0000"/>
              </a:buClr>
              <a:buFont typeface="Wingdings" pitchFamily="2" charset="2"/>
              <a:buChar char="§"/>
            </a:pPr>
            <a:r>
              <a:rPr lang="en-US" sz="2400" dirty="0" smtClean="0">
                <a:latin typeface="Franklin Gothic Medium" pitchFamily="34" charset="0"/>
              </a:rPr>
              <a:t>Black handle for all except Navigators, Masters  and Vice Supreme Masters</a:t>
            </a:r>
          </a:p>
          <a:p>
            <a:pPr lvl="2">
              <a:buClr>
                <a:srgbClr val="FF0000"/>
              </a:buClr>
              <a:buFont typeface="Wingdings" pitchFamily="2" charset="2"/>
              <a:buChar char="§"/>
            </a:pPr>
            <a:r>
              <a:rPr lang="en-US" sz="2400" dirty="0" smtClean="0">
                <a:latin typeface="Franklin Gothic Medium" pitchFamily="34" charset="0"/>
              </a:rPr>
              <a:t>White handle for Current and Former Navigators, Masters and Vice Supreme Masters</a:t>
            </a:r>
          </a:p>
          <a:p>
            <a:pPr lvl="2">
              <a:buClr>
                <a:srgbClr val="FF0000"/>
              </a:buClr>
              <a:buFont typeface="Wingdings" pitchFamily="2" charset="2"/>
              <a:buChar char="§"/>
            </a:pPr>
            <a:r>
              <a:rPr lang="en-US" sz="2400" dirty="0" smtClean="0">
                <a:latin typeface="Franklin Gothic Medium" pitchFamily="34" charset="0"/>
              </a:rPr>
              <a:t>White handle gold plated for Current and Former Masters and Vice Supreme Masters</a:t>
            </a:r>
          </a:p>
          <a:p>
            <a:endParaRPr lang="en-US" dirty="0"/>
          </a:p>
        </p:txBody>
      </p:sp>
      <p:sp>
        <p:nvSpPr>
          <p:cNvPr id="2" name="Title 1"/>
          <p:cNvSpPr>
            <a:spLocks noGrp="1"/>
          </p:cNvSpPr>
          <p:nvPr>
            <p:ph type="title"/>
          </p:nvPr>
        </p:nvSpPr>
        <p:spPr>
          <a:xfrm>
            <a:off x="914400" y="274638"/>
            <a:ext cx="7391400" cy="868362"/>
          </a:xfrm>
        </p:spPr>
        <p:txBody>
          <a:bodyPr>
            <a:normAutofit/>
          </a:bodyPr>
          <a:lstStyle/>
          <a:p>
            <a:pPr algn="ctr"/>
            <a:r>
              <a:rPr lang="en-US" sz="4000" b="1" dirty="0" smtClean="0">
                <a:solidFill>
                  <a:schemeClr val="tx1"/>
                </a:solidFill>
                <a:latin typeface="Franklin Gothic Medium" pitchFamily="34" charset="0"/>
              </a:rPr>
              <a:t>Color Corps Appearance</a:t>
            </a:r>
            <a:endParaRPr lang="en-US" sz="4000" b="1" dirty="0">
              <a:solidFill>
                <a:schemeClr val="tx1"/>
              </a:solidFill>
              <a:latin typeface="Franklin Gothic Medium"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071872"/>
          </a:xfrm>
        </p:spPr>
        <p:txBody>
          <a:bodyPr>
            <a:normAutofit/>
          </a:bodyPr>
          <a:lstStyle/>
          <a:p>
            <a:pPr>
              <a:buClr>
                <a:srgbClr val="FF0000"/>
              </a:buClr>
              <a:buFont typeface="Wingdings" pitchFamily="2" charset="2"/>
              <a:buChar char="§"/>
            </a:pPr>
            <a:r>
              <a:rPr lang="en-US" sz="2800" dirty="0" smtClean="0">
                <a:latin typeface="Calibri" pitchFamily="34" charset="0"/>
                <a:cs typeface="Calibri" pitchFamily="34" charset="0"/>
              </a:rPr>
              <a:t>Three years ago the Commanders and Navigators collectively agreed to:</a:t>
            </a:r>
          </a:p>
          <a:p>
            <a:pPr marL="850392" lvl="1" indent="-457200">
              <a:buClr>
                <a:schemeClr val="bg2">
                  <a:lumMod val="50000"/>
                </a:schemeClr>
              </a:buClr>
              <a:buFont typeface="Wingdings" pitchFamily="2" charset="2"/>
              <a:buChar char="ü"/>
            </a:pPr>
            <a:r>
              <a:rPr lang="en-US" sz="2400" dirty="0" smtClean="0">
                <a:latin typeface="Cambria" pitchFamily="18" charset="0"/>
              </a:rPr>
              <a:t>Notify the Marshal that his Assembly will not be represented or will have less than 3 in attendance</a:t>
            </a:r>
          </a:p>
          <a:p>
            <a:pPr marL="850392" lvl="1" indent="-457200">
              <a:buClr>
                <a:schemeClr val="bg2">
                  <a:lumMod val="50000"/>
                </a:schemeClr>
              </a:buClr>
              <a:buFont typeface="Wingdings" pitchFamily="2" charset="2"/>
              <a:buChar char="ü"/>
            </a:pPr>
            <a:r>
              <a:rPr lang="en-US" sz="2400" dirty="0" smtClean="0">
                <a:latin typeface="Cambria" pitchFamily="18" charset="0"/>
              </a:rPr>
              <a:t>Notification to the Marshal must take place a minimum of 3 days prior to the event</a:t>
            </a:r>
          </a:p>
          <a:p>
            <a:pPr marL="850392" lvl="1" indent="-457200">
              <a:buClr>
                <a:schemeClr val="bg2">
                  <a:lumMod val="50000"/>
                </a:schemeClr>
              </a:buClr>
              <a:buFont typeface="Wingdings" pitchFamily="2" charset="2"/>
              <a:buChar char="ü"/>
            </a:pPr>
            <a:r>
              <a:rPr lang="en-US" sz="2400" dirty="0" smtClean="0">
                <a:latin typeface="Cambria" pitchFamily="18" charset="0"/>
              </a:rPr>
              <a:t>Failure to do this will result in an apology letter or e-mail written by the Commander to the CC requestor.  If Commander refuses to write letter, Navigator will be required to write the letter</a:t>
            </a:r>
          </a:p>
          <a:p>
            <a:pPr marL="850392" lvl="1" indent="-457200" algn="ctr">
              <a:buClrTx/>
              <a:buNone/>
            </a:pPr>
            <a:endParaRPr lang="en-US" b="1" u="sng" dirty="0" smtClean="0">
              <a:solidFill>
                <a:srgbClr val="0099CC"/>
              </a:solidFill>
              <a:latin typeface="Cambria" pitchFamily="18" charset="0"/>
            </a:endParaRPr>
          </a:p>
          <a:p>
            <a:pPr marL="850392" lvl="1" indent="-457200" algn="ctr">
              <a:buClrTx/>
              <a:buNone/>
            </a:pPr>
            <a:r>
              <a:rPr lang="en-US" b="1" u="sng" dirty="0" smtClean="0">
                <a:solidFill>
                  <a:srgbClr val="FF0000"/>
                </a:solidFill>
                <a:latin typeface="Cambria" pitchFamily="18" charset="0"/>
              </a:rPr>
              <a:t>THIS IS ONLY COMMON COURTESY</a:t>
            </a:r>
            <a:r>
              <a:rPr lang="en-US" b="1" dirty="0" smtClean="0">
                <a:solidFill>
                  <a:srgbClr val="FF0000"/>
                </a:solidFill>
                <a:latin typeface="Cambria" pitchFamily="18" charset="0"/>
              </a:rPr>
              <a:t>!</a:t>
            </a:r>
          </a:p>
        </p:txBody>
      </p:sp>
      <p:sp>
        <p:nvSpPr>
          <p:cNvPr id="3" name="Title 2"/>
          <p:cNvSpPr>
            <a:spLocks noGrp="1"/>
          </p:cNvSpPr>
          <p:nvPr>
            <p:ph type="title"/>
          </p:nvPr>
        </p:nvSpPr>
        <p:spPr/>
        <p:txBody>
          <a:bodyPr>
            <a:normAutofit/>
          </a:bodyPr>
          <a:lstStyle/>
          <a:p>
            <a:pPr algn="ctr"/>
            <a:r>
              <a:rPr lang="en-US" sz="4800" dirty="0" smtClean="0">
                <a:solidFill>
                  <a:schemeClr val="tx1"/>
                </a:solidFill>
                <a:effectLst/>
                <a:latin typeface="Calibri" pitchFamily="34" charset="0"/>
                <a:cs typeface="Calibri" pitchFamily="34" charset="0"/>
              </a:rPr>
              <a:t>Color Corps Participation</a:t>
            </a:r>
            <a:endParaRPr lang="en-US" sz="4800" dirty="0">
              <a:solidFill>
                <a:schemeClr val="tx1"/>
              </a:solidFill>
              <a:effectLst/>
              <a:latin typeface="Calibri" pitchFamily="34" charset="0"/>
              <a:cs typeface="Calibri" pitchFamily="34" charset="0"/>
            </a:endParaRPr>
          </a:p>
        </p:txBody>
      </p:sp>
      <p:sp>
        <p:nvSpPr>
          <p:cNvPr id="4"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phant.jpeg"/>
          <p:cNvPicPr>
            <a:picLocks noGrp="1" noChangeAspect="1"/>
          </p:cNvPicPr>
          <p:nvPr>
            <p:ph idx="1"/>
          </p:nvPr>
        </p:nvPicPr>
        <p:blipFill>
          <a:blip r:embed="rId2" cstate="print"/>
          <a:stretch>
            <a:fillRect/>
          </a:stretch>
        </p:blipFill>
        <p:spPr>
          <a:xfrm>
            <a:off x="2057400" y="1295400"/>
            <a:ext cx="5694211" cy="4883520"/>
          </a:xfrm>
        </p:spPr>
      </p:pic>
      <p:sp>
        <p:nvSpPr>
          <p:cNvPr id="2" name="Title 1"/>
          <p:cNvSpPr>
            <a:spLocks noGrp="1"/>
          </p:cNvSpPr>
          <p:nvPr>
            <p:ph type="title"/>
          </p:nvPr>
        </p:nvSpPr>
        <p:spPr>
          <a:xfrm>
            <a:off x="914400" y="274638"/>
            <a:ext cx="7315200" cy="868362"/>
          </a:xfrm>
        </p:spPr>
        <p:txBody>
          <a:bodyPr/>
          <a:lstStyle/>
          <a:p>
            <a:pPr algn="ctr"/>
            <a:r>
              <a:rPr lang="en-US" b="1" dirty="0" smtClean="0">
                <a:solidFill>
                  <a:schemeClr val="tx1"/>
                </a:solidFill>
              </a:rPr>
              <a:t>QUESTIONS?</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153400" cy="5105400"/>
          </a:xfrm>
        </p:spPr>
        <p:txBody>
          <a:bodyPr>
            <a:normAutofit/>
          </a:bodyPr>
          <a:lstStyle/>
          <a:p>
            <a:pPr marL="457200" lvl="1" indent="-341313">
              <a:buFont typeface="Wingdings" pitchFamily="2" charset="2"/>
              <a:buChar char="Ø"/>
            </a:pPr>
            <a:r>
              <a:rPr lang="en-US" sz="2800" b="1" dirty="0" smtClean="0">
                <a:latin typeface="Franklin Gothic Medium" pitchFamily="34" charset="0"/>
              </a:rPr>
              <a:t>Gloves</a:t>
            </a:r>
          </a:p>
          <a:p>
            <a:pPr lvl="2">
              <a:buClr>
                <a:srgbClr val="FF0000"/>
              </a:buClr>
              <a:buFont typeface="Wingdings" pitchFamily="2" charset="2"/>
              <a:buChar char="§"/>
            </a:pPr>
            <a:r>
              <a:rPr lang="en-US" sz="2000" dirty="0" smtClean="0">
                <a:latin typeface="Franklin Gothic Medium" pitchFamily="34" charset="0"/>
              </a:rPr>
              <a:t>Stain free / clean</a:t>
            </a:r>
          </a:p>
          <a:p>
            <a:pPr lvl="2">
              <a:buClr>
                <a:srgbClr val="FF0000"/>
              </a:buClr>
              <a:buFont typeface="Wingdings" pitchFamily="2" charset="2"/>
              <a:buChar char="§"/>
            </a:pPr>
            <a:r>
              <a:rPr lang="en-US" sz="2000" dirty="0" smtClean="0">
                <a:latin typeface="Franklin Gothic Medium" pitchFamily="34" charset="0"/>
              </a:rPr>
              <a:t>Good source to obtain free gloves:  funeral homes</a:t>
            </a:r>
          </a:p>
          <a:p>
            <a:pPr marL="511175" lvl="1" indent="-341313">
              <a:buFont typeface="Wingdings" pitchFamily="2" charset="2"/>
              <a:buChar char="Ø"/>
            </a:pPr>
            <a:r>
              <a:rPr lang="en-US" sz="2800" b="1" dirty="0" smtClean="0">
                <a:latin typeface="Franklin Gothic Medium" pitchFamily="34" charset="0"/>
              </a:rPr>
              <a:t>Jewels of Office</a:t>
            </a:r>
          </a:p>
          <a:p>
            <a:pPr lvl="2">
              <a:buClr>
                <a:srgbClr val="FF0000"/>
              </a:buClr>
              <a:buFont typeface="Wingdings" pitchFamily="2" charset="2"/>
              <a:buChar char="§"/>
            </a:pPr>
            <a:r>
              <a:rPr lang="en-US" sz="2000" dirty="0" smtClean="0">
                <a:latin typeface="Franklin Gothic Medium" pitchFamily="34" charset="0"/>
              </a:rPr>
              <a:t>Master, Marshal, District Deputy, 3</a:t>
            </a:r>
            <a:r>
              <a:rPr lang="en-US" sz="2000" baseline="30000" dirty="0" smtClean="0">
                <a:latin typeface="Franklin Gothic Medium" pitchFamily="34" charset="0"/>
              </a:rPr>
              <a:t>rd</a:t>
            </a:r>
            <a:r>
              <a:rPr lang="en-US" sz="2000" dirty="0" smtClean="0">
                <a:latin typeface="Franklin Gothic Medium" pitchFamily="34" charset="0"/>
              </a:rPr>
              <a:t> and 4</a:t>
            </a:r>
            <a:r>
              <a:rPr lang="en-US" sz="2000" baseline="30000" dirty="0" smtClean="0">
                <a:latin typeface="Franklin Gothic Medium" pitchFamily="34" charset="0"/>
              </a:rPr>
              <a:t>th</a:t>
            </a:r>
            <a:r>
              <a:rPr lang="en-US" sz="2000" dirty="0" smtClean="0">
                <a:latin typeface="Franklin Gothic Medium" pitchFamily="34" charset="0"/>
              </a:rPr>
              <a:t> Degree Officers “</a:t>
            </a:r>
            <a:r>
              <a:rPr lang="en-US" sz="2000" b="1" u="sng" dirty="0" smtClean="0">
                <a:latin typeface="Franklin Gothic Medium" pitchFamily="34" charset="0"/>
              </a:rPr>
              <a:t>currently</a:t>
            </a:r>
            <a:r>
              <a:rPr lang="en-US" sz="2000" dirty="0" smtClean="0">
                <a:latin typeface="Franklin Gothic Medium" pitchFamily="34" charset="0"/>
              </a:rPr>
              <a:t>” in office, are allowed to wear their jewels</a:t>
            </a:r>
          </a:p>
          <a:p>
            <a:pPr lvl="2">
              <a:buClr>
                <a:srgbClr val="FF0000"/>
              </a:buClr>
              <a:buFont typeface="Wingdings" pitchFamily="2" charset="2"/>
              <a:buChar char="§"/>
            </a:pPr>
            <a:r>
              <a:rPr lang="en-US" sz="2000" dirty="0" smtClean="0">
                <a:latin typeface="Franklin Gothic Medium" pitchFamily="34" charset="0"/>
              </a:rPr>
              <a:t>Jewels of Past/Former Officers “</a:t>
            </a:r>
            <a:r>
              <a:rPr lang="en-US" sz="2000" b="1" u="sng" dirty="0" smtClean="0">
                <a:latin typeface="Franklin Gothic Medium" pitchFamily="34" charset="0"/>
              </a:rPr>
              <a:t>are not</a:t>
            </a:r>
            <a:r>
              <a:rPr lang="en-US" sz="2000" dirty="0" smtClean="0">
                <a:latin typeface="Franklin Gothic Medium" pitchFamily="34" charset="0"/>
              </a:rPr>
              <a:t>” allowed to be worn</a:t>
            </a:r>
          </a:p>
          <a:p>
            <a:pPr lvl="2">
              <a:buClr>
                <a:srgbClr val="FF0000"/>
              </a:buClr>
              <a:buFont typeface="Wingdings" pitchFamily="2" charset="2"/>
              <a:buChar char="§"/>
            </a:pPr>
            <a:r>
              <a:rPr lang="en-US" sz="2000" dirty="0" smtClean="0">
                <a:latin typeface="Franklin Gothic Medium" pitchFamily="34" charset="0"/>
              </a:rPr>
              <a:t>Miniature jewels of office are “</a:t>
            </a:r>
            <a:r>
              <a:rPr lang="en-US" sz="2000" b="1" u="sng" dirty="0" smtClean="0">
                <a:latin typeface="Franklin Gothic Medium" pitchFamily="34" charset="0"/>
              </a:rPr>
              <a:t>allowed</a:t>
            </a:r>
            <a:r>
              <a:rPr lang="en-US" sz="2000" b="1" dirty="0" smtClean="0">
                <a:latin typeface="Franklin Gothic Medium" pitchFamily="34" charset="0"/>
              </a:rPr>
              <a:t>”</a:t>
            </a:r>
            <a:r>
              <a:rPr lang="en-US" sz="2000" dirty="0" smtClean="0">
                <a:latin typeface="Franklin Gothic Medium" pitchFamily="34" charset="0"/>
              </a:rPr>
              <a:t> to be worn with the regalia above the pocket</a:t>
            </a:r>
          </a:p>
          <a:p>
            <a:endParaRPr lang="en-US" dirty="0" smtClean="0"/>
          </a:p>
          <a:p>
            <a:endParaRPr lang="en-US" dirty="0"/>
          </a:p>
        </p:txBody>
      </p:sp>
      <p:sp>
        <p:nvSpPr>
          <p:cNvPr id="2" name="Title 1"/>
          <p:cNvSpPr>
            <a:spLocks noGrp="1"/>
          </p:cNvSpPr>
          <p:nvPr>
            <p:ph type="title"/>
          </p:nvPr>
        </p:nvSpPr>
        <p:spPr>
          <a:xfrm>
            <a:off x="914400" y="274638"/>
            <a:ext cx="7391400" cy="868362"/>
          </a:xfrm>
        </p:spPr>
        <p:txBody>
          <a:bodyPr>
            <a:normAutofit/>
          </a:bodyPr>
          <a:lstStyle/>
          <a:p>
            <a:pPr algn="ctr"/>
            <a:r>
              <a:rPr lang="en-US" sz="4000" b="1" dirty="0" smtClean="0">
                <a:solidFill>
                  <a:schemeClr val="tx1"/>
                </a:solidFill>
                <a:latin typeface="Franklin Gothic Medium" pitchFamily="34" charset="0"/>
              </a:rPr>
              <a:t>Color Corps Appearance</a:t>
            </a:r>
            <a:endParaRPr lang="en-US" sz="4000" b="1" dirty="0">
              <a:solidFill>
                <a:schemeClr val="tx1"/>
              </a:solidFill>
              <a:latin typeface="Franklin Gothic Medium"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4038600" y="4876800"/>
            <a:ext cx="1609725" cy="1104900"/>
          </a:xfrm>
          <a:prstGeom prst="rect">
            <a:avLst/>
          </a:prstGeom>
          <a:noFill/>
          <a:ln w="9525">
            <a:noFill/>
            <a:miter lim="800000"/>
            <a:headEnd/>
            <a:tailEnd/>
          </a:ln>
        </p:spPr>
      </p:pic>
      <p:sp>
        <p:nvSpPr>
          <p:cNvPr id="5" name="TextBox 4"/>
          <p:cNvSpPr txBox="1"/>
          <p:nvPr/>
        </p:nvSpPr>
        <p:spPr>
          <a:xfrm>
            <a:off x="2286000" y="5181600"/>
            <a:ext cx="1295400" cy="276999"/>
          </a:xfrm>
          <a:prstGeom prst="rect">
            <a:avLst/>
          </a:prstGeom>
          <a:noFill/>
        </p:spPr>
        <p:txBody>
          <a:bodyPr wrap="square" rtlCol="0">
            <a:spAutoFit/>
          </a:bodyPr>
          <a:lstStyle/>
          <a:p>
            <a:r>
              <a:rPr lang="en-US" sz="1200" dirty="0" smtClean="0"/>
              <a:t>Former Master</a:t>
            </a:r>
            <a:endParaRPr lang="en-US" sz="1200" dirty="0"/>
          </a:p>
        </p:txBody>
      </p:sp>
      <p:sp>
        <p:nvSpPr>
          <p:cNvPr id="6" name="TextBox 5"/>
          <p:cNvSpPr txBox="1"/>
          <p:nvPr/>
        </p:nvSpPr>
        <p:spPr>
          <a:xfrm>
            <a:off x="2590800" y="6096000"/>
            <a:ext cx="1905000" cy="276999"/>
          </a:xfrm>
          <a:prstGeom prst="rect">
            <a:avLst/>
          </a:prstGeom>
          <a:noFill/>
        </p:spPr>
        <p:txBody>
          <a:bodyPr wrap="square" rtlCol="0">
            <a:spAutoFit/>
          </a:bodyPr>
          <a:lstStyle/>
          <a:p>
            <a:r>
              <a:rPr lang="en-US" sz="1200" dirty="0" smtClean="0"/>
              <a:t>Former District Deputy</a:t>
            </a:r>
            <a:endParaRPr lang="en-US" sz="1200" dirty="0"/>
          </a:p>
        </p:txBody>
      </p:sp>
      <p:sp>
        <p:nvSpPr>
          <p:cNvPr id="7" name="TextBox 6"/>
          <p:cNvSpPr txBox="1"/>
          <p:nvPr/>
        </p:nvSpPr>
        <p:spPr>
          <a:xfrm>
            <a:off x="6019800" y="5181600"/>
            <a:ext cx="2590800" cy="276999"/>
          </a:xfrm>
          <a:prstGeom prst="rect">
            <a:avLst/>
          </a:prstGeom>
          <a:noFill/>
        </p:spPr>
        <p:txBody>
          <a:bodyPr wrap="square" rtlCol="0">
            <a:spAutoFit/>
          </a:bodyPr>
          <a:lstStyle/>
          <a:p>
            <a:r>
              <a:rPr lang="en-US" sz="1200" dirty="0" smtClean="0"/>
              <a:t>Past Faithful Navigator</a:t>
            </a:r>
            <a:endParaRPr lang="en-US" sz="1200" dirty="0"/>
          </a:p>
        </p:txBody>
      </p:sp>
      <p:sp>
        <p:nvSpPr>
          <p:cNvPr id="8" name="TextBox 7"/>
          <p:cNvSpPr txBox="1"/>
          <p:nvPr/>
        </p:nvSpPr>
        <p:spPr>
          <a:xfrm>
            <a:off x="5334000" y="6096000"/>
            <a:ext cx="2209800" cy="276999"/>
          </a:xfrm>
          <a:prstGeom prst="rect">
            <a:avLst/>
          </a:prstGeom>
          <a:noFill/>
        </p:spPr>
        <p:txBody>
          <a:bodyPr wrap="square" rtlCol="0">
            <a:spAutoFit/>
          </a:bodyPr>
          <a:lstStyle/>
          <a:p>
            <a:r>
              <a:rPr lang="en-US" sz="1200" dirty="0" smtClean="0"/>
              <a:t>Past Grand Knight</a:t>
            </a:r>
            <a:endParaRPr lang="en-US" sz="1200" dirty="0"/>
          </a:p>
        </p:txBody>
      </p:sp>
      <p:cxnSp>
        <p:nvCxnSpPr>
          <p:cNvPr id="9" name="Straight Arrow Connector 8"/>
          <p:cNvCxnSpPr/>
          <p:nvPr/>
        </p:nvCxnSpPr>
        <p:spPr>
          <a:xfrm>
            <a:off x="3581400" y="5334000"/>
            <a:ext cx="6096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419600" y="5943600"/>
            <a:ext cx="2286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562600" y="5320100"/>
            <a:ext cx="457200" cy="139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05400" y="5943600"/>
            <a:ext cx="2286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153400" cy="4953000"/>
          </a:xfrm>
        </p:spPr>
        <p:txBody>
          <a:bodyPr>
            <a:normAutofit/>
          </a:bodyPr>
          <a:lstStyle/>
          <a:p>
            <a:r>
              <a:rPr lang="en-US" sz="2400" dirty="0" smtClean="0">
                <a:latin typeface="Franklin Gothic Medium" pitchFamily="34" charset="0"/>
              </a:rPr>
              <a:t>The general public associates the Knights of Columbus with how the Color Corps presents themselves at events. If we look professional, then the Order is perceived as professional</a:t>
            </a:r>
          </a:p>
          <a:p>
            <a:r>
              <a:rPr lang="en-US" sz="2400" dirty="0" smtClean="0">
                <a:latin typeface="Franklin Gothic Medium" pitchFamily="34" charset="0"/>
                <a:cs typeface="Times New Roman" panose="02020603050405020304" pitchFamily="18" charset="0"/>
              </a:rPr>
              <a:t>Does your Uniform fit properly?   </a:t>
            </a:r>
          </a:p>
          <a:p>
            <a:r>
              <a:rPr lang="en-US" sz="2400" dirty="0" smtClean="0">
                <a:latin typeface="Franklin Gothic Medium" pitchFamily="34" charset="0"/>
                <a:cs typeface="Times New Roman" panose="02020603050405020304" pitchFamily="18" charset="0"/>
              </a:rPr>
              <a:t>Is your beret on properly or is it the correct size?</a:t>
            </a:r>
          </a:p>
          <a:p>
            <a:r>
              <a:rPr lang="en-US" sz="2400" dirty="0" smtClean="0">
                <a:latin typeface="Franklin Gothic Medium" pitchFamily="34" charset="0"/>
                <a:cs typeface="Times New Roman" panose="02020603050405020304" pitchFamily="18" charset="0"/>
              </a:rPr>
              <a:t>Are your pockets empty?</a:t>
            </a:r>
          </a:p>
          <a:p>
            <a:r>
              <a:rPr lang="en-US" sz="2400" dirty="0" smtClean="0">
                <a:latin typeface="Franklin Gothic Medium" pitchFamily="34" charset="0"/>
                <a:cs typeface="Times New Roman" panose="02020603050405020304" pitchFamily="18" charset="0"/>
              </a:rPr>
              <a:t>Are your shoes shined?</a:t>
            </a:r>
          </a:p>
          <a:p>
            <a:r>
              <a:rPr lang="en-US" sz="2400" dirty="0" smtClean="0">
                <a:latin typeface="Franklin Gothic Medium" pitchFamily="34" charset="0"/>
                <a:cs typeface="Times New Roman" panose="02020603050405020304" pitchFamily="18" charset="0"/>
              </a:rPr>
              <a:t>Are you wearing clean white gloves and service baldric?</a:t>
            </a:r>
          </a:p>
          <a:p>
            <a:r>
              <a:rPr lang="en-US" sz="2400" dirty="0" smtClean="0">
                <a:latin typeface="Franklin Gothic Medium" pitchFamily="34" charset="0"/>
                <a:cs typeface="Times New Roman" panose="02020603050405020304" pitchFamily="18" charset="0"/>
              </a:rPr>
              <a:t>We all have an obligation to look after each other!</a:t>
            </a:r>
          </a:p>
        </p:txBody>
      </p:sp>
      <p:sp>
        <p:nvSpPr>
          <p:cNvPr id="2" name="Title 1"/>
          <p:cNvSpPr>
            <a:spLocks noGrp="1"/>
          </p:cNvSpPr>
          <p:nvPr>
            <p:ph type="title"/>
          </p:nvPr>
        </p:nvSpPr>
        <p:spPr>
          <a:xfrm>
            <a:off x="914400" y="274638"/>
            <a:ext cx="7391400" cy="868362"/>
          </a:xfrm>
        </p:spPr>
        <p:txBody>
          <a:bodyPr>
            <a:normAutofit/>
          </a:bodyPr>
          <a:lstStyle/>
          <a:p>
            <a:pPr algn="ctr"/>
            <a:r>
              <a:rPr lang="en-US" sz="4000" b="1" dirty="0" smtClean="0">
                <a:solidFill>
                  <a:schemeClr val="tx1"/>
                </a:solidFill>
                <a:latin typeface="Franklin Gothic Medium" pitchFamily="34" charset="0"/>
              </a:rPr>
              <a:t>Color Corps Appearance</a:t>
            </a:r>
            <a:endParaRPr lang="en-US" sz="4000" b="1" dirty="0">
              <a:solidFill>
                <a:schemeClr val="tx1"/>
              </a:solidFill>
              <a:latin typeface="Franklin Gothic Medium"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09800"/>
            <a:ext cx="7772400" cy="1219200"/>
          </a:xfrm>
        </p:spPr>
        <p:txBody>
          <a:bodyPr>
            <a:noAutofit/>
          </a:bodyPr>
          <a:lstStyle/>
          <a:p>
            <a:pPr algn="ctr"/>
            <a:r>
              <a:rPr lang="en-US" sz="7200" b="1" dirty="0" smtClean="0">
                <a:solidFill>
                  <a:schemeClr val="tx1"/>
                </a:solidFill>
                <a:latin typeface="Calibri" pitchFamily="34" charset="0"/>
                <a:cs typeface="Calibri" pitchFamily="34" charset="0"/>
              </a:rPr>
              <a:t>Opening Prayer</a:t>
            </a:r>
            <a:endParaRPr lang="en-US" sz="7200" b="1" dirty="0">
              <a:solidFill>
                <a:schemeClr val="tx1"/>
              </a:solidFill>
              <a:latin typeface="Calibri" pitchFamily="34" charset="0"/>
              <a:cs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l="23828" t="33271" b="3333"/>
          <a:stretch>
            <a:fillRect/>
          </a:stretch>
        </p:blipFill>
        <p:spPr bwMode="auto">
          <a:xfrm>
            <a:off x="533400" y="1219200"/>
            <a:ext cx="3954958" cy="4038600"/>
          </a:xfrm>
          <a:prstGeom prst="rect">
            <a:avLst/>
          </a:prstGeom>
          <a:noFill/>
          <a:ln w="9525">
            <a:noFill/>
            <a:miter lim="800000"/>
            <a:headEnd/>
            <a:tailEnd/>
          </a:ln>
        </p:spPr>
      </p:pic>
      <p:sp>
        <p:nvSpPr>
          <p:cNvPr id="2" name="Title 1"/>
          <p:cNvSpPr>
            <a:spLocks noGrp="1"/>
          </p:cNvSpPr>
          <p:nvPr>
            <p:ph type="title"/>
          </p:nvPr>
        </p:nvSpPr>
        <p:spPr>
          <a:xfrm>
            <a:off x="914400" y="274638"/>
            <a:ext cx="7391400" cy="868362"/>
          </a:xfrm>
        </p:spPr>
        <p:txBody>
          <a:bodyPr>
            <a:normAutofit/>
          </a:bodyPr>
          <a:lstStyle/>
          <a:p>
            <a:pPr algn="ctr"/>
            <a:r>
              <a:rPr lang="en-US" sz="4000" b="1" dirty="0" smtClean="0">
                <a:solidFill>
                  <a:schemeClr val="tx1"/>
                </a:solidFill>
                <a:latin typeface="Franklin Gothic Medium" pitchFamily="34" charset="0"/>
              </a:rPr>
              <a:t>Color Corps Appearance</a:t>
            </a:r>
            <a:endParaRPr lang="en-US" sz="4000" b="1" dirty="0">
              <a:solidFill>
                <a:schemeClr val="tx1"/>
              </a:solidFill>
              <a:latin typeface="Franklin Gothic Medium" pitchFamily="34" charset="0"/>
            </a:endParaRPr>
          </a:p>
        </p:txBody>
      </p:sp>
      <p:pic>
        <p:nvPicPr>
          <p:cNvPr id="24577" name="Picture 1"/>
          <p:cNvPicPr>
            <a:picLocks noChangeAspect="1" noChangeArrowheads="1"/>
          </p:cNvPicPr>
          <p:nvPr/>
        </p:nvPicPr>
        <p:blipFill>
          <a:blip r:embed="rId3" cstate="print"/>
          <a:srcRect l="15799" r="9515"/>
          <a:stretch>
            <a:fillRect/>
          </a:stretch>
        </p:blipFill>
        <p:spPr bwMode="auto">
          <a:xfrm>
            <a:off x="4724400" y="1219200"/>
            <a:ext cx="3962400" cy="4062911"/>
          </a:xfrm>
          <a:prstGeom prst="rect">
            <a:avLst/>
          </a:prstGeom>
          <a:noFill/>
          <a:ln w="9525">
            <a:noFill/>
            <a:miter lim="800000"/>
            <a:headEnd/>
            <a:tailEnd/>
          </a:ln>
        </p:spPr>
      </p:pic>
      <p:sp>
        <p:nvSpPr>
          <p:cNvPr id="5" name="TextBox 4"/>
          <p:cNvSpPr txBox="1"/>
          <p:nvPr/>
        </p:nvSpPr>
        <p:spPr>
          <a:xfrm>
            <a:off x="533400" y="5410200"/>
            <a:ext cx="3962400" cy="646331"/>
          </a:xfrm>
          <a:prstGeom prst="rect">
            <a:avLst/>
          </a:prstGeom>
          <a:noFill/>
        </p:spPr>
        <p:txBody>
          <a:bodyPr wrap="square" rtlCol="0">
            <a:spAutoFit/>
          </a:bodyPr>
          <a:lstStyle/>
          <a:p>
            <a:pPr algn="ctr"/>
            <a:r>
              <a:rPr lang="en-US" dirty="0" smtClean="0">
                <a:latin typeface="Franklin Gothic Medium" pitchFamily="34" charset="0"/>
              </a:rPr>
              <a:t>4</a:t>
            </a:r>
            <a:r>
              <a:rPr lang="en-US" baseline="30000" dirty="0" smtClean="0">
                <a:latin typeface="Franklin Gothic Medium" pitchFamily="34" charset="0"/>
              </a:rPr>
              <a:t>th</a:t>
            </a:r>
            <a:r>
              <a:rPr lang="en-US" dirty="0" smtClean="0">
                <a:latin typeface="Franklin Gothic Medium" pitchFamily="34" charset="0"/>
              </a:rPr>
              <a:t> Degree Emblem is not over the SK Carl Anderson’s left eye</a:t>
            </a:r>
            <a:endParaRPr lang="en-US" dirty="0">
              <a:latin typeface="Franklin Gothic Medium" pitchFamily="34" charset="0"/>
            </a:endParaRPr>
          </a:p>
        </p:txBody>
      </p:sp>
      <p:sp>
        <p:nvSpPr>
          <p:cNvPr id="6" name="TextBox 5"/>
          <p:cNvSpPr txBox="1"/>
          <p:nvPr/>
        </p:nvSpPr>
        <p:spPr>
          <a:xfrm>
            <a:off x="4724400" y="5410200"/>
            <a:ext cx="3962400" cy="923330"/>
          </a:xfrm>
          <a:prstGeom prst="rect">
            <a:avLst/>
          </a:prstGeom>
          <a:noFill/>
        </p:spPr>
        <p:txBody>
          <a:bodyPr wrap="square" rtlCol="0">
            <a:spAutoFit/>
          </a:bodyPr>
          <a:lstStyle/>
          <a:p>
            <a:pPr algn="ctr"/>
            <a:r>
              <a:rPr lang="en-US" dirty="0" smtClean="0">
                <a:latin typeface="Franklin Gothic Medium" pitchFamily="34" charset="0"/>
              </a:rPr>
              <a:t>The military Emblem is over the left eye and beret cover the top of the right ear</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lated image"/>
          <p:cNvPicPr>
            <a:picLocks noGrp="1"/>
          </p:cNvPicPr>
          <p:nvPr>
            <p:ph idx="1"/>
          </p:nvPr>
        </p:nvPicPr>
        <p:blipFill>
          <a:blip r:embed="rId2" cstate="print"/>
          <a:srcRect t="6154"/>
          <a:stretch>
            <a:fillRect/>
          </a:stretch>
        </p:blipFill>
        <p:spPr bwMode="auto">
          <a:xfrm>
            <a:off x="1219200" y="1143000"/>
            <a:ext cx="6629400" cy="4648200"/>
          </a:xfrm>
          <a:prstGeom prst="rect">
            <a:avLst/>
          </a:prstGeom>
          <a:noFill/>
          <a:ln w="9525">
            <a:noFill/>
            <a:miter lim="800000"/>
            <a:headEnd/>
            <a:tailEnd/>
          </a:ln>
        </p:spPr>
      </p:pic>
      <p:sp>
        <p:nvSpPr>
          <p:cNvPr id="2" name="Title 1"/>
          <p:cNvSpPr>
            <a:spLocks noGrp="1"/>
          </p:cNvSpPr>
          <p:nvPr>
            <p:ph type="title"/>
          </p:nvPr>
        </p:nvSpPr>
        <p:spPr>
          <a:xfrm>
            <a:off x="914400" y="274638"/>
            <a:ext cx="7391400" cy="868362"/>
          </a:xfrm>
        </p:spPr>
        <p:txBody>
          <a:bodyPr/>
          <a:lstStyle/>
          <a:p>
            <a:pPr algn="ctr"/>
            <a:r>
              <a:rPr lang="en-US" b="1" dirty="0" smtClean="0">
                <a:solidFill>
                  <a:schemeClr val="tx1"/>
                </a:solidFill>
                <a:effectLst/>
                <a:latin typeface="Franklin Gothic Medium Cond" pitchFamily="34" charset="0"/>
              </a:rPr>
              <a:t>Color Corps Appearance</a:t>
            </a:r>
            <a:endParaRPr lang="en-US" b="1" dirty="0">
              <a:solidFill>
                <a:schemeClr val="tx1"/>
              </a:solidFill>
              <a:effectLst/>
              <a:latin typeface="Franklin Gothic Medium Cond" pitchFamily="34" charset="0"/>
            </a:endParaRPr>
          </a:p>
        </p:txBody>
      </p:sp>
      <p:sp>
        <p:nvSpPr>
          <p:cNvPr id="5" name="TextBox 4"/>
          <p:cNvSpPr txBox="1"/>
          <p:nvPr/>
        </p:nvSpPr>
        <p:spPr>
          <a:xfrm>
            <a:off x="1219200" y="5867400"/>
            <a:ext cx="6629400" cy="369332"/>
          </a:xfrm>
          <a:prstGeom prst="rect">
            <a:avLst/>
          </a:prstGeom>
          <a:noFill/>
        </p:spPr>
        <p:txBody>
          <a:bodyPr wrap="square" rtlCol="0">
            <a:spAutoFit/>
          </a:bodyPr>
          <a:lstStyle/>
          <a:p>
            <a:pPr algn="ctr"/>
            <a:r>
              <a:rPr lang="en-US" dirty="0" smtClean="0">
                <a:latin typeface="Franklin Gothic Medium Cond" pitchFamily="34" charset="0"/>
              </a:rPr>
              <a:t>The 4</a:t>
            </a:r>
            <a:r>
              <a:rPr lang="en-US" baseline="30000" dirty="0" smtClean="0">
                <a:latin typeface="Franklin Gothic Medium Cond" pitchFamily="34" charset="0"/>
              </a:rPr>
              <a:t>th</a:t>
            </a:r>
            <a:r>
              <a:rPr lang="en-US" dirty="0" smtClean="0">
                <a:latin typeface="Franklin Gothic Medium Cond" pitchFamily="34" charset="0"/>
              </a:rPr>
              <a:t> Degree Emblem/Patch is over the VSM’s right eye, “</a:t>
            </a:r>
            <a:r>
              <a:rPr lang="en-US" b="1" dirty="0" smtClean="0">
                <a:latin typeface="Franklin Gothic Medium Cond" pitchFamily="34" charset="0"/>
              </a:rPr>
              <a:t>WRONG</a:t>
            </a:r>
            <a:r>
              <a:rPr lang="en-US" dirty="0" smtClean="0">
                <a:latin typeface="Franklin Gothic Medium Cond" pitchFamily="34" charset="0"/>
              </a:rPr>
              <a:t>”</a:t>
            </a:r>
            <a:endParaRPr lang="en-US" dirty="0">
              <a:latin typeface="Franklin Gothic Medium Cond"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lated image"/>
          <p:cNvPicPr>
            <a:picLocks noGrp="1"/>
          </p:cNvPicPr>
          <p:nvPr>
            <p:ph idx="1"/>
          </p:nvPr>
        </p:nvPicPr>
        <p:blipFill>
          <a:blip r:embed="rId2" cstate="print"/>
          <a:srcRect/>
          <a:stretch>
            <a:fillRect/>
          </a:stretch>
        </p:blipFill>
        <p:spPr bwMode="auto">
          <a:xfrm>
            <a:off x="1219200" y="1295400"/>
            <a:ext cx="6804480" cy="4572000"/>
          </a:xfrm>
          <a:prstGeom prst="rect">
            <a:avLst/>
          </a:prstGeom>
          <a:noFill/>
          <a:ln w="9525">
            <a:noFill/>
            <a:miter lim="800000"/>
            <a:headEnd/>
            <a:tailEnd/>
          </a:ln>
        </p:spPr>
      </p:pic>
      <p:sp>
        <p:nvSpPr>
          <p:cNvPr id="2" name="Title 1"/>
          <p:cNvSpPr>
            <a:spLocks noGrp="1"/>
          </p:cNvSpPr>
          <p:nvPr>
            <p:ph type="title"/>
          </p:nvPr>
        </p:nvSpPr>
        <p:spPr>
          <a:xfrm>
            <a:off x="914400" y="274638"/>
            <a:ext cx="7391400" cy="868362"/>
          </a:xfrm>
        </p:spPr>
        <p:txBody>
          <a:bodyPr/>
          <a:lstStyle/>
          <a:p>
            <a:pPr algn="ctr"/>
            <a:r>
              <a:rPr lang="en-US" b="1" dirty="0" smtClean="0">
                <a:solidFill>
                  <a:schemeClr val="tx1"/>
                </a:solidFill>
                <a:latin typeface="Franklin Gothic Medium Cond" pitchFamily="34" charset="0"/>
              </a:rPr>
              <a:t>Color Corps Appearance</a:t>
            </a:r>
            <a:endParaRPr lang="en-US" b="1" dirty="0">
              <a:solidFill>
                <a:schemeClr val="tx1"/>
              </a:solidFill>
              <a:latin typeface="Franklin Gothic Medium Cond"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3733800" cy="4648200"/>
          </a:xfrm>
        </p:spPr>
        <p:txBody>
          <a:bodyPr>
            <a:normAutofit/>
          </a:bodyPr>
          <a:lstStyle/>
          <a:p>
            <a:endParaRPr lang="en-US" sz="2000" dirty="0" smtClean="0"/>
          </a:p>
          <a:p>
            <a:endParaRPr lang="en-US" sz="2400" dirty="0" smtClean="0">
              <a:cs typeface="Times New Roman" panose="02020603050405020304" pitchFamily="18" charset="0"/>
            </a:endParaRPr>
          </a:p>
          <a:p>
            <a:endParaRPr lang="en-US" sz="2400" dirty="0"/>
          </a:p>
        </p:txBody>
      </p:sp>
      <p:sp>
        <p:nvSpPr>
          <p:cNvPr id="7"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Franklin Gothic Medium" pitchFamily="34" charset="0"/>
              </a:rPr>
              <a:t>Proper Protocol</a:t>
            </a:r>
            <a:endParaRPr lang="en-US" sz="4000" dirty="0">
              <a:solidFill>
                <a:schemeClr val="tx1"/>
              </a:solidFill>
              <a:latin typeface="Franklin Gothic Medium" pitchFamily="34" charset="0"/>
            </a:endParaRPr>
          </a:p>
        </p:txBody>
      </p:sp>
      <p:sp>
        <p:nvSpPr>
          <p:cNvPr id="5" name="Rectangle 4"/>
          <p:cNvSpPr/>
          <p:nvPr/>
        </p:nvSpPr>
        <p:spPr>
          <a:xfrm>
            <a:off x="762000" y="1219200"/>
            <a:ext cx="7620000" cy="4585871"/>
          </a:xfrm>
          <a:prstGeom prst="rect">
            <a:avLst/>
          </a:prstGeom>
        </p:spPr>
        <p:txBody>
          <a:bodyPr wrap="square">
            <a:spAutoFit/>
          </a:bodyPr>
          <a:lstStyle/>
          <a:p>
            <a:pPr>
              <a:buClr>
                <a:schemeClr val="bg2">
                  <a:lumMod val="50000"/>
                </a:schemeClr>
              </a:buClr>
              <a:buFont typeface="Wingdings" pitchFamily="2" charset="2"/>
              <a:buChar char="Ø"/>
            </a:pPr>
            <a:r>
              <a:rPr lang="en-US" sz="2800" b="1" dirty="0" smtClean="0">
                <a:latin typeface="Franklin Gothic Medium" pitchFamily="34" charset="0"/>
              </a:rPr>
              <a:t>  Alignment of Honor Guard </a:t>
            </a:r>
          </a:p>
          <a:p>
            <a:pPr lvl="1">
              <a:buClr>
                <a:srgbClr val="FF0000"/>
              </a:buClr>
              <a:buFont typeface="Wingdings" pitchFamily="2" charset="2"/>
              <a:buChar char="§"/>
            </a:pPr>
            <a:r>
              <a:rPr lang="en-US" sz="2400" dirty="0" smtClean="0">
                <a:latin typeface="Franklin Gothic Medium" pitchFamily="34" charset="0"/>
              </a:rPr>
              <a:t>  Sr. Marshal (dark green patch)</a:t>
            </a:r>
          </a:p>
          <a:p>
            <a:pPr lvl="1">
              <a:buClr>
                <a:srgbClr val="FF0000"/>
              </a:buClr>
              <a:buFont typeface="Wingdings" pitchFamily="2" charset="2"/>
              <a:buChar char="§"/>
            </a:pPr>
            <a:r>
              <a:rPr lang="en-US" sz="2400" dirty="0" smtClean="0">
                <a:latin typeface="Franklin Gothic Medium" pitchFamily="34" charset="0"/>
              </a:rPr>
              <a:t>  Supreme Master (dark blue patch)</a:t>
            </a:r>
          </a:p>
          <a:p>
            <a:pPr lvl="1">
              <a:buClr>
                <a:srgbClr val="FF0000"/>
              </a:buClr>
              <a:buFont typeface="Wingdings" pitchFamily="2" charset="2"/>
              <a:buChar char="§"/>
            </a:pPr>
            <a:r>
              <a:rPr lang="en-US" sz="2400" dirty="0" smtClean="0">
                <a:latin typeface="Franklin Gothic Medium" pitchFamily="34" charset="0"/>
              </a:rPr>
              <a:t>  Vice Supreme Master and Former VSM (light blue 	patch)</a:t>
            </a:r>
          </a:p>
          <a:p>
            <a:pPr lvl="1">
              <a:buClr>
                <a:srgbClr val="FF0000"/>
              </a:buClr>
              <a:buFont typeface="Wingdings" pitchFamily="2" charset="2"/>
              <a:buChar char="§"/>
            </a:pPr>
            <a:r>
              <a:rPr lang="en-US" sz="2400" dirty="0" smtClean="0">
                <a:latin typeface="Franklin Gothic Medium" pitchFamily="34" charset="0"/>
              </a:rPr>
              <a:t>  Master and Former Masters (gold patch)</a:t>
            </a:r>
          </a:p>
          <a:p>
            <a:pPr lvl="1">
              <a:buClr>
                <a:srgbClr val="FF0000"/>
              </a:buClr>
              <a:buFont typeface="Wingdings" pitchFamily="2" charset="2"/>
              <a:buChar char="§"/>
            </a:pPr>
            <a:r>
              <a:rPr lang="en-US" sz="2400" dirty="0" smtClean="0">
                <a:latin typeface="Franklin Gothic Medium" pitchFamily="34" charset="0"/>
              </a:rPr>
              <a:t>  Marshals (dark green patch)</a:t>
            </a:r>
          </a:p>
          <a:p>
            <a:pPr lvl="1">
              <a:buClr>
                <a:srgbClr val="FF0000"/>
              </a:buClr>
              <a:buFont typeface="Wingdings" pitchFamily="2" charset="2"/>
              <a:buChar char="§"/>
            </a:pPr>
            <a:r>
              <a:rPr lang="en-US" sz="2400" dirty="0" smtClean="0">
                <a:latin typeface="Franklin Gothic Medium" pitchFamily="34" charset="0"/>
              </a:rPr>
              <a:t>  Commanders (purple patch)</a:t>
            </a:r>
          </a:p>
          <a:p>
            <a:pPr lvl="1">
              <a:buClr>
                <a:srgbClr val="FF0000"/>
              </a:buClr>
              <a:buFont typeface="Wingdings" pitchFamily="2" charset="2"/>
              <a:buChar char="§"/>
            </a:pPr>
            <a:r>
              <a:rPr lang="en-US" sz="2400" dirty="0" smtClean="0">
                <a:latin typeface="Franklin Gothic Medium" pitchFamily="34" charset="0"/>
              </a:rPr>
              <a:t>  Navigators and Past Faithful Navigators (white      	 	patch)</a:t>
            </a:r>
          </a:p>
          <a:p>
            <a:pPr lvl="1">
              <a:buClr>
                <a:srgbClr val="FF0000"/>
              </a:buClr>
              <a:buFont typeface="Wingdings" pitchFamily="2" charset="2"/>
              <a:buChar char="§"/>
            </a:pPr>
            <a:r>
              <a:rPr lang="en-US" sz="2400" dirty="0" smtClean="0">
                <a:latin typeface="Franklin Gothic Medium" pitchFamily="34" charset="0"/>
              </a:rPr>
              <a:t>  Honor Guard (no patch)</a:t>
            </a:r>
          </a:p>
          <a:p>
            <a:pPr lvl="2">
              <a:buClr>
                <a:srgbClr val="FF0000"/>
              </a:buClr>
              <a:buFont typeface="Wingdings" pitchFamily="2" charset="2"/>
              <a:buChar char="ü"/>
            </a:pPr>
            <a:r>
              <a:rPr lang="en-US" sz="2400" dirty="0" smtClean="0">
                <a:latin typeface="Franklin Gothic Medium" pitchFamily="34" charset="0"/>
              </a:rPr>
              <a:t>  Short to tall, current to former (front to rear)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3733800" cy="4648200"/>
          </a:xfrm>
        </p:spPr>
        <p:txBody>
          <a:bodyPr>
            <a:normAutofit/>
          </a:bodyPr>
          <a:lstStyle/>
          <a:p>
            <a:endParaRPr lang="en-US" sz="2000" dirty="0" smtClean="0"/>
          </a:p>
          <a:p>
            <a:endParaRPr lang="en-US" sz="2400" dirty="0" smtClean="0">
              <a:cs typeface="Times New Roman" panose="02020603050405020304" pitchFamily="18" charset="0"/>
            </a:endParaRPr>
          </a:p>
          <a:p>
            <a:endParaRPr lang="en-US" sz="2400" dirty="0"/>
          </a:p>
        </p:txBody>
      </p:sp>
      <p:sp>
        <p:nvSpPr>
          <p:cNvPr id="7"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Franklin Gothic Medium" pitchFamily="34" charset="0"/>
              </a:rPr>
              <a:t>Proper Protocol</a:t>
            </a:r>
            <a:endParaRPr lang="en-US" sz="4000" dirty="0">
              <a:solidFill>
                <a:schemeClr val="tx1"/>
              </a:solidFill>
              <a:latin typeface="Franklin Gothic Medium" pitchFamily="34" charset="0"/>
            </a:endParaRPr>
          </a:p>
        </p:txBody>
      </p:sp>
      <p:sp>
        <p:nvSpPr>
          <p:cNvPr id="5" name="Rectangle 4"/>
          <p:cNvSpPr/>
          <p:nvPr/>
        </p:nvSpPr>
        <p:spPr>
          <a:xfrm>
            <a:off x="762000" y="1524000"/>
            <a:ext cx="7620000" cy="3970318"/>
          </a:xfrm>
          <a:prstGeom prst="rect">
            <a:avLst/>
          </a:prstGeom>
        </p:spPr>
        <p:txBody>
          <a:bodyPr wrap="square">
            <a:spAutoFit/>
          </a:bodyPr>
          <a:lstStyle/>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6 each of the 4</a:t>
            </a:r>
            <a:r>
              <a:rPr lang="en-US" sz="2800" baseline="30000" dirty="0" smtClean="0">
                <a:latin typeface="Franklin Gothic Medium" pitchFamily="34" charset="0"/>
              </a:rPr>
              <a:t>th</a:t>
            </a:r>
            <a:r>
              <a:rPr lang="en-US" sz="2800" dirty="0" smtClean="0">
                <a:latin typeface="Franklin Gothic Medium" pitchFamily="34" charset="0"/>
              </a:rPr>
              <a:t> Degree pin (PG-113)</a:t>
            </a:r>
            <a:r>
              <a:rPr lang="en-US" sz="2800" dirty="0" smtClean="0">
                <a:solidFill>
                  <a:srgbClr val="FF0000"/>
                </a:solidFill>
                <a:latin typeface="Franklin Gothic Medium" pitchFamily="34" charset="0"/>
              </a:rPr>
              <a:t>*</a:t>
            </a:r>
            <a:endParaRPr lang="en-US" sz="2800" dirty="0" smtClean="0">
              <a:latin typeface="Franklin Gothic Medium" pitchFamily="34" charset="0"/>
            </a:endParaRPr>
          </a:p>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Sewing kit (traveling kit)</a:t>
            </a:r>
            <a:r>
              <a:rPr lang="en-US" sz="2800" dirty="0" smtClean="0">
                <a:solidFill>
                  <a:srgbClr val="FF0000"/>
                </a:solidFill>
                <a:latin typeface="Franklin Gothic Medium" pitchFamily="34" charset="0"/>
              </a:rPr>
              <a:t>*</a:t>
            </a:r>
          </a:p>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Permanent black dry marker (cover up 	scratches on black handle swords)</a:t>
            </a:r>
          </a:p>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Breakfast bars for diabetic</a:t>
            </a:r>
          </a:p>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Color Corps Drill Manual (Catalog Item 	#808, Rev 1-18)</a:t>
            </a:r>
            <a:r>
              <a:rPr lang="en-US" sz="2800" dirty="0" smtClean="0">
                <a:solidFill>
                  <a:srgbClr val="FF0000"/>
                </a:solidFill>
                <a:latin typeface="Franklin Gothic Medium" pitchFamily="34" charset="0"/>
              </a:rPr>
              <a:t>*</a:t>
            </a:r>
            <a:endParaRPr lang="en-US" sz="2800" dirty="0" smtClean="0">
              <a:latin typeface="Franklin Gothic Medium" pitchFamily="34" charset="0"/>
            </a:endParaRPr>
          </a:p>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Protocol Handbook (Catalog Item #1612)</a:t>
            </a:r>
            <a:r>
              <a:rPr lang="en-US" sz="2800" dirty="0" smtClean="0">
                <a:solidFill>
                  <a:srgbClr val="FF0000"/>
                </a:solidFill>
                <a:latin typeface="Franklin Gothic Medium" pitchFamily="34" charset="0"/>
              </a:rPr>
              <a:t>*</a:t>
            </a:r>
            <a:endParaRPr lang="en-US" sz="2800" dirty="0" smtClean="0">
              <a:latin typeface="Franklin Gothic Medium" pitchFamily="34" charset="0"/>
            </a:endParaRPr>
          </a:p>
          <a:p>
            <a:pPr marL="627063" lvl="1" indent="-285750">
              <a:lnSpc>
                <a:spcPct val="90000"/>
              </a:lnSpc>
              <a:buClr>
                <a:schemeClr val="bg2">
                  <a:lumMod val="50000"/>
                </a:schemeClr>
              </a:buClr>
              <a:buFont typeface="Wingdings" pitchFamily="2" charset="2"/>
              <a:buChar char="Ø"/>
            </a:pPr>
            <a:r>
              <a:rPr lang="en-US" sz="2800" dirty="0" smtClean="0">
                <a:latin typeface="Franklin Gothic Medium" pitchFamily="34" charset="0"/>
              </a:rPr>
              <a:t>  U.S. Flag Manual (Catalog Item #4686)</a:t>
            </a:r>
            <a:r>
              <a:rPr lang="en-US" sz="2800" dirty="0" smtClean="0">
                <a:solidFill>
                  <a:srgbClr val="FF0000"/>
                </a:solidFill>
                <a:latin typeface="Franklin Gothic Medium" pitchFamily="34" charset="0"/>
              </a:rPr>
              <a:t>*</a:t>
            </a:r>
          </a:p>
          <a:p>
            <a:pPr marL="627063" lvl="1" indent="-285750" algn="ctr">
              <a:lnSpc>
                <a:spcPct val="90000"/>
              </a:lnSpc>
              <a:buNone/>
            </a:pPr>
            <a:r>
              <a:rPr lang="en-US" sz="2400" b="1" dirty="0" smtClean="0">
                <a:solidFill>
                  <a:srgbClr val="FF0000"/>
                </a:solidFill>
                <a:latin typeface="Franklin Gothic Medium" pitchFamily="34" charset="0"/>
              </a:rPr>
              <a:t>* Cost should be picked up by the Assembly</a:t>
            </a:r>
            <a:endParaRPr lang="en-US" sz="2400" b="1" dirty="0" smtClean="0">
              <a:latin typeface="Franklin Gothic Medium"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3733800" cy="4648200"/>
          </a:xfrm>
        </p:spPr>
        <p:txBody>
          <a:bodyPr>
            <a:normAutofit/>
          </a:bodyPr>
          <a:lstStyle/>
          <a:p>
            <a:r>
              <a:rPr lang="en-US" sz="2400" dirty="0" smtClean="0">
                <a:latin typeface="Franklin Gothic Medium" pitchFamily="34" charset="0"/>
              </a:rPr>
              <a:t>The Provincial Marshal, District Marshal or Commander should ensure that the proper protocol for the procession into Church or a banquet hall is followed per the CC Drill Manual or Protocol Handbook</a:t>
            </a:r>
          </a:p>
          <a:p>
            <a:endParaRPr lang="en-US" sz="2000" dirty="0" smtClean="0"/>
          </a:p>
          <a:p>
            <a:endParaRPr lang="en-US" sz="2400" dirty="0" smtClean="0">
              <a:cs typeface="Times New Roman" panose="02020603050405020304" pitchFamily="18" charset="0"/>
            </a:endParaRPr>
          </a:p>
          <a:p>
            <a:endParaRPr lang="en-US" sz="2400" dirty="0"/>
          </a:p>
        </p:txBody>
      </p:sp>
      <p:sp>
        <p:nvSpPr>
          <p:cNvPr id="7"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Franklin Gothic Medium" pitchFamily="34" charset="0"/>
              </a:rPr>
              <a:t>Proper Protocol</a:t>
            </a:r>
            <a:endParaRPr lang="en-US" sz="4000" dirty="0">
              <a:solidFill>
                <a:schemeClr val="tx1"/>
              </a:solidFill>
              <a:latin typeface="Franklin Gothic Medium"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3962400" y="1295400"/>
            <a:ext cx="4737230" cy="4695753"/>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153400" cy="4953000"/>
          </a:xfrm>
        </p:spPr>
        <p:txBody>
          <a:bodyPr>
            <a:normAutofit/>
          </a:bodyPr>
          <a:lstStyle/>
          <a:p>
            <a:pPr lvl="0"/>
            <a:r>
              <a:rPr lang="en-US" sz="2400" dirty="0" smtClean="0">
                <a:latin typeface="Franklin Gothic Medium Cond" pitchFamily="34" charset="0"/>
              </a:rPr>
              <a:t>The “Classic Regalia is retired effective July 1, 2019.  </a:t>
            </a:r>
          </a:p>
          <a:p>
            <a:pPr lvl="0"/>
            <a:r>
              <a:rPr lang="en-US" sz="2400" dirty="0" smtClean="0">
                <a:latin typeface="Franklin Gothic Medium Cond" pitchFamily="34" charset="0"/>
              </a:rPr>
              <a:t>The PG113 pin is the only pin allowed to be worn on the Uniform.</a:t>
            </a:r>
          </a:p>
          <a:p>
            <a:pPr lvl="0"/>
            <a:r>
              <a:rPr lang="en-US" sz="2400" dirty="0" smtClean="0">
                <a:latin typeface="Franklin Gothic Medium Cond" pitchFamily="34" charset="0"/>
              </a:rPr>
              <a:t>We obey our Priests. Any member who is refused entry into Church because he is in the Uniform should obey the Priest.  The District Master should be contacted.  The District Master will make the determination if the Diocesan Bishop should be contacted to discuss this incident and the refusal of the Sacraments over an article of clothing.</a:t>
            </a:r>
          </a:p>
          <a:p>
            <a:pPr lvl="0"/>
            <a:r>
              <a:rPr lang="en-US" sz="2400" dirty="0" smtClean="0">
                <a:latin typeface="Franklin Gothic Medium Cond" pitchFamily="34" charset="0"/>
              </a:rPr>
              <a:t>The “Classic Regalia” cannot be worn at a Casket Watch.  The deceased may wear his “Classic Regalia” if the family so wishes.</a:t>
            </a:r>
          </a:p>
          <a:p>
            <a:pPr lvl="0"/>
            <a:r>
              <a:rPr lang="en-US" sz="2400" dirty="0" smtClean="0">
                <a:latin typeface="Franklin Gothic Medium Cond" pitchFamily="34" charset="0"/>
              </a:rPr>
              <a:t>Social Baldric is worn over the tie when wearing a suit.</a:t>
            </a:r>
            <a:endParaRPr lang="en-US" sz="2400" dirty="0">
              <a:latin typeface="Franklin Gothic Medium Cond" pitchFamily="34" charset="0"/>
            </a:endParaRPr>
          </a:p>
        </p:txBody>
      </p:sp>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effectLst/>
                <a:latin typeface="Franklin Gothic Medium Cond" pitchFamily="34" charset="0"/>
              </a:rPr>
              <a:t>Supreme Directives</a:t>
            </a:r>
            <a:endParaRPr lang="en-US" b="1" dirty="0">
              <a:solidFill>
                <a:schemeClr val="tx1"/>
              </a:solidFill>
              <a:effectLst/>
              <a:latin typeface="Franklin Gothic Medium Cond"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153400" cy="4953000"/>
          </a:xfrm>
        </p:spPr>
        <p:txBody>
          <a:bodyPr>
            <a:normAutofit/>
          </a:bodyPr>
          <a:lstStyle/>
          <a:p>
            <a:pPr lvl="0"/>
            <a:r>
              <a:rPr lang="en-US" sz="2400" dirty="0" smtClean="0">
                <a:latin typeface="Franklin Gothic Medium Cond" pitchFamily="34" charset="0"/>
              </a:rPr>
              <a:t>Social baldric is never worn with the Uniform </a:t>
            </a:r>
          </a:p>
          <a:p>
            <a:pPr lvl="0"/>
            <a:r>
              <a:rPr lang="en-US" sz="2400" dirty="0" smtClean="0">
                <a:latin typeface="Franklin Gothic Medium Cond" pitchFamily="34" charset="0"/>
              </a:rPr>
              <a:t>The colored beret patch can be procured from “</a:t>
            </a:r>
            <a:r>
              <a:rPr lang="en-US" sz="2400" b="1" dirty="0" smtClean="0">
                <a:latin typeface="Franklin Gothic Medium Cond" pitchFamily="34" charset="0"/>
              </a:rPr>
              <a:t>The Supply Room</a:t>
            </a:r>
            <a:r>
              <a:rPr lang="en-US" sz="2400" dirty="0" smtClean="0">
                <a:latin typeface="Franklin Gothic Medium Cond" pitchFamily="34" charset="0"/>
              </a:rPr>
              <a:t>” by sending an email to: </a:t>
            </a:r>
            <a:r>
              <a:rPr lang="en-US" sz="2400" u="sng" dirty="0" smtClean="0">
                <a:solidFill>
                  <a:srgbClr val="0000FF"/>
                </a:solidFill>
                <a:latin typeface="Franklin Gothic Medium Cond" pitchFamily="34" charset="0"/>
              </a:rPr>
              <a:t>https://www.kofcuniform.com</a:t>
            </a:r>
            <a:endParaRPr lang="en-US" sz="2400" dirty="0" smtClean="0">
              <a:solidFill>
                <a:srgbClr val="0000FF"/>
              </a:solidFill>
              <a:latin typeface="Franklin Gothic Medium Cond" pitchFamily="34" charset="0"/>
            </a:endParaRPr>
          </a:p>
          <a:p>
            <a:pPr lvl="0"/>
            <a:r>
              <a:rPr lang="en-US" sz="2400" dirty="0" smtClean="0">
                <a:latin typeface="Franklin Gothic Medium Cond" pitchFamily="34" charset="0"/>
              </a:rPr>
              <a:t>The beret is placed underneath the belt on the right side between the first belt loop and your pants pocket when you are not wearing it</a:t>
            </a:r>
          </a:p>
          <a:p>
            <a:pPr lvl="0"/>
            <a:r>
              <a:rPr lang="en-US" sz="2400" dirty="0" smtClean="0">
                <a:latin typeface="Franklin Gothic Medium Cond" pitchFamily="34" charset="0"/>
              </a:rPr>
              <a:t>The 4</a:t>
            </a:r>
            <a:r>
              <a:rPr lang="en-US" sz="2400" baseline="30000" dirty="0" smtClean="0">
                <a:latin typeface="Franklin Gothic Medium Cond" pitchFamily="34" charset="0"/>
              </a:rPr>
              <a:t>th</a:t>
            </a:r>
            <a:r>
              <a:rPr lang="en-US" sz="2400" dirty="0" smtClean="0">
                <a:latin typeface="Franklin Gothic Medium Cond" pitchFamily="34" charset="0"/>
              </a:rPr>
              <a:t> Degree Ceremony Team members should all wear the same color business suit or new Uniform when the robes are no longer being used.  Supreme is considering sometime in the distant future that all team members will be required to wear the Uniform, but not mandatory at this time </a:t>
            </a:r>
            <a:endParaRPr lang="en-US" sz="2400" dirty="0">
              <a:latin typeface="Franklin Gothic Medium Cond" pitchFamily="34" charset="0"/>
            </a:endParaRPr>
          </a:p>
        </p:txBody>
      </p:sp>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latin typeface="Franklin Gothic Medium Cond" pitchFamily="34" charset="0"/>
              </a:rPr>
              <a:t>Supreme Directives </a:t>
            </a:r>
            <a:r>
              <a:rPr lang="en-US" dirty="0" smtClean="0">
                <a:solidFill>
                  <a:schemeClr val="tx1"/>
                </a:solidFill>
                <a:latin typeface="Franklin Gothic Medium Cond" pitchFamily="34" charset="0"/>
              </a:rPr>
              <a:t>– cont.</a:t>
            </a:r>
            <a:endParaRPr lang="en-US" dirty="0">
              <a:solidFill>
                <a:schemeClr val="tx1"/>
              </a:solidFill>
              <a:latin typeface="Franklin Gothic Medium Cond"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153400" cy="4953000"/>
          </a:xfrm>
        </p:spPr>
        <p:txBody>
          <a:bodyPr>
            <a:normAutofit/>
          </a:bodyPr>
          <a:lstStyle/>
          <a:p>
            <a:pPr>
              <a:buNone/>
            </a:pPr>
            <a:r>
              <a:rPr lang="en-US" sz="2800" b="1" u="sng" dirty="0" smtClean="0">
                <a:latin typeface="Franklin Gothic Medium Cond" pitchFamily="34" charset="0"/>
              </a:rPr>
              <a:t>Casket Watch Guidelines</a:t>
            </a:r>
          </a:p>
          <a:p>
            <a:pPr>
              <a:buClr>
                <a:schemeClr val="bg2">
                  <a:lumMod val="50000"/>
                </a:schemeClr>
              </a:buClr>
              <a:buFont typeface="Wingdings" pitchFamily="2" charset="2"/>
              <a:buChar char="§"/>
            </a:pPr>
            <a:r>
              <a:rPr lang="en-US" sz="2800" dirty="0" smtClean="0">
                <a:latin typeface="Franklin Gothic Medium Cond" pitchFamily="34" charset="0"/>
              </a:rPr>
              <a:t>When CC is present, there will </a:t>
            </a:r>
            <a:r>
              <a:rPr lang="en-US" sz="2800" b="1" u="sng" dirty="0" smtClean="0">
                <a:latin typeface="Franklin Gothic Medium Cond" pitchFamily="34" charset="0"/>
              </a:rPr>
              <a:t>NOT</a:t>
            </a:r>
            <a:r>
              <a:rPr lang="en-US" sz="2800" dirty="0" smtClean="0">
                <a:latin typeface="Franklin Gothic Medium Cond" pitchFamily="34" charset="0"/>
              </a:rPr>
              <a:t> be 4</a:t>
            </a:r>
            <a:r>
              <a:rPr lang="en-US" sz="2800" baseline="30000" dirty="0" smtClean="0">
                <a:latin typeface="Franklin Gothic Medium Cond" pitchFamily="34" charset="0"/>
              </a:rPr>
              <a:t>th</a:t>
            </a:r>
            <a:r>
              <a:rPr lang="en-US" sz="2800" dirty="0" smtClean="0">
                <a:latin typeface="Franklin Gothic Medium Cond" pitchFamily="34" charset="0"/>
              </a:rPr>
              <a:t> Degree member participating in the casket watch with the CC</a:t>
            </a:r>
          </a:p>
          <a:p>
            <a:pPr>
              <a:buClr>
                <a:schemeClr val="bg2">
                  <a:lumMod val="50000"/>
                </a:schemeClr>
              </a:buClr>
              <a:buFont typeface="Wingdings" pitchFamily="2" charset="2"/>
              <a:buChar char="§"/>
            </a:pPr>
            <a:r>
              <a:rPr lang="en-US" sz="2800" dirty="0" smtClean="0">
                <a:latin typeface="Franklin Gothic Medium Cond" pitchFamily="34" charset="0"/>
              </a:rPr>
              <a:t>When CC is not present, 4</a:t>
            </a:r>
            <a:r>
              <a:rPr lang="en-US" sz="2800" baseline="30000" dirty="0" smtClean="0">
                <a:latin typeface="Franklin Gothic Medium Cond" pitchFamily="34" charset="0"/>
              </a:rPr>
              <a:t>th</a:t>
            </a:r>
            <a:r>
              <a:rPr lang="en-US" sz="2800" dirty="0" smtClean="0">
                <a:latin typeface="Franklin Gothic Medium Cond" pitchFamily="34" charset="0"/>
              </a:rPr>
              <a:t> Degree members may pay respect to the deceased in pairs with like dress by standing watch at the casket in the official 4</a:t>
            </a:r>
            <a:r>
              <a:rPr lang="en-US" sz="2800" baseline="30000" dirty="0" smtClean="0">
                <a:latin typeface="Franklin Gothic Medium Cond" pitchFamily="34" charset="0"/>
              </a:rPr>
              <a:t>th</a:t>
            </a:r>
            <a:r>
              <a:rPr lang="en-US" sz="2800" dirty="0" smtClean="0">
                <a:latin typeface="Franklin Gothic Medium Cond" pitchFamily="34" charset="0"/>
              </a:rPr>
              <a:t> Degree attire, tuxedo or dark suit with social baldric, no gloves</a:t>
            </a:r>
          </a:p>
        </p:txBody>
      </p:sp>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latin typeface="Franklin Gothic Medium Cond" pitchFamily="34" charset="0"/>
              </a:rPr>
              <a:t>Supreme Directives </a:t>
            </a:r>
            <a:r>
              <a:rPr lang="en-US" dirty="0" smtClean="0">
                <a:solidFill>
                  <a:schemeClr val="tx1"/>
                </a:solidFill>
                <a:latin typeface="Franklin Gothic Medium Cond" pitchFamily="34" charset="0"/>
              </a:rPr>
              <a:t>– cont.</a:t>
            </a:r>
            <a:endParaRPr lang="en-US" dirty="0">
              <a:solidFill>
                <a:schemeClr val="tx1"/>
              </a:solidFill>
              <a:latin typeface="Franklin Gothic Medium Cond"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153400" cy="4724400"/>
          </a:xfrm>
        </p:spPr>
        <p:txBody>
          <a:bodyPr>
            <a:normAutofit/>
          </a:bodyPr>
          <a:lstStyle/>
          <a:p>
            <a:pPr>
              <a:buNone/>
            </a:pPr>
            <a:r>
              <a:rPr lang="en-US" sz="2400" b="1" u="sng" dirty="0" smtClean="0">
                <a:latin typeface="Franklin Gothic Medium Cond" pitchFamily="34" charset="0"/>
              </a:rPr>
              <a:t>Classic Regalia Infraction</a:t>
            </a:r>
          </a:p>
          <a:p>
            <a:pPr lvl="1">
              <a:buClrTx/>
              <a:buFont typeface="Arial" pitchFamily="34" charset="0"/>
              <a:buChar char="•"/>
            </a:pPr>
            <a:r>
              <a:rPr lang="en-US" sz="2000" dirty="0" smtClean="0">
                <a:latin typeface="Franklin Gothic Medium Cond" pitchFamily="34" charset="0"/>
              </a:rPr>
              <a:t>Uniform Policy issued by SM in June 5, 2019 memo</a:t>
            </a:r>
          </a:p>
          <a:p>
            <a:pPr lvl="2">
              <a:lnSpc>
                <a:spcPct val="150000"/>
              </a:lnSpc>
              <a:buClr>
                <a:srgbClr val="00B0F0"/>
              </a:buClr>
              <a:buFont typeface="Wingdings" pitchFamily="2" charset="2"/>
              <a:buChar char="§"/>
            </a:pPr>
            <a:r>
              <a:rPr lang="en-US" sz="1800" dirty="0" smtClean="0">
                <a:latin typeface="Franklin Gothic Medium Cond" pitchFamily="34" charset="0"/>
              </a:rPr>
              <a:t>FNs were notified by their District Master as to this policy</a:t>
            </a:r>
          </a:p>
          <a:p>
            <a:pPr lvl="2">
              <a:lnSpc>
                <a:spcPct val="150000"/>
              </a:lnSpc>
              <a:buClr>
                <a:srgbClr val="00B0F0"/>
              </a:buClr>
              <a:buFont typeface="Wingdings" pitchFamily="2" charset="2"/>
              <a:buChar char="§"/>
            </a:pPr>
            <a:r>
              <a:rPr lang="en-US" sz="1800" b="1" dirty="0" smtClean="0">
                <a:latin typeface="Franklin Gothic Medium Cond" pitchFamily="34" charset="0"/>
              </a:rPr>
              <a:t>FIRST OFFENSE</a:t>
            </a:r>
            <a:r>
              <a:rPr lang="en-US" sz="1800" dirty="0" smtClean="0">
                <a:latin typeface="Franklin Gothic Medium Cond" pitchFamily="34" charset="0"/>
              </a:rPr>
              <a:t>:  Color Corpsman will be denied participation in the event and given written notification</a:t>
            </a:r>
          </a:p>
          <a:p>
            <a:pPr lvl="2">
              <a:lnSpc>
                <a:spcPct val="150000"/>
              </a:lnSpc>
              <a:buClr>
                <a:srgbClr val="00B0F0"/>
              </a:buClr>
              <a:buFont typeface="Wingdings" pitchFamily="2" charset="2"/>
              <a:buChar char="§"/>
            </a:pPr>
            <a:r>
              <a:rPr lang="en-US" sz="1800" b="1" dirty="0" smtClean="0">
                <a:latin typeface="Franklin Gothic Medium Cond" pitchFamily="34" charset="0"/>
              </a:rPr>
              <a:t>SECOND OFFENSE</a:t>
            </a:r>
            <a:r>
              <a:rPr lang="en-US" sz="1800" dirty="0" smtClean="0">
                <a:latin typeface="Franklin Gothic Medium Cond" pitchFamily="34" charset="0"/>
              </a:rPr>
              <a:t>:  Color Corpsman will be denied participation for the balance of the year and receive a second written notification with copies to FN, VSM and SM</a:t>
            </a:r>
          </a:p>
          <a:p>
            <a:pPr lvl="2">
              <a:lnSpc>
                <a:spcPct val="150000"/>
              </a:lnSpc>
              <a:buClr>
                <a:srgbClr val="00B0F0"/>
              </a:buClr>
              <a:buFont typeface="Wingdings" pitchFamily="2" charset="2"/>
              <a:buChar char="§"/>
            </a:pPr>
            <a:r>
              <a:rPr lang="en-US" sz="1800" b="1" dirty="0" smtClean="0">
                <a:latin typeface="Franklin Gothic Medium Cond" pitchFamily="34" charset="0"/>
              </a:rPr>
              <a:t>THIRD OFFENSE</a:t>
            </a:r>
            <a:r>
              <a:rPr lang="en-US" sz="1800" dirty="0" smtClean="0">
                <a:latin typeface="Franklin Gothic Medium Cond" pitchFamily="34" charset="0"/>
              </a:rPr>
              <a:t>:  Color Corpsman may receive a summary suspension</a:t>
            </a:r>
          </a:p>
          <a:p>
            <a:pPr lvl="2">
              <a:lnSpc>
                <a:spcPct val="150000"/>
              </a:lnSpc>
              <a:buClr>
                <a:srgbClr val="00B0F0"/>
              </a:buClr>
              <a:buFont typeface="Wingdings" pitchFamily="2" charset="2"/>
              <a:buChar char="§"/>
            </a:pPr>
            <a:r>
              <a:rPr lang="en-US" sz="1800" dirty="0" smtClean="0">
                <a:latin typeface="Franklin Gothic Medium Cond" pitchFamily="34" charset="0"/>
              </a:rPr>
              <a:t>Master or FN that cannot comply with this policy should contact the SM</a:t>
            </a:r>
          </a:p>
          <a:p>
            <a:pPr lvl="2">
              <a:lnSpc>
                <a:spcPct val="150000"/>
              </a:lnSpc>
              <a:buClr>
                <a:srgbClr val="00B0F0"/>
              </a:buClr>
              <a:buFont typeface="Wingdings" pitchFamily="2" charset="2"/>
              <a:buChar char="§"/>
            </a:pPr>
            <a:r>
              <a:rPr lang="en-US" sz="1800" dirty="0" smtClean="0">
                <a:latin typeface="Franklin Gothic Medium Cond" pitchFamily="34" charset="0"/>
              </a:rPr>
              <a:t>FN shall remove the CCC who refuses to follow this policy</a:t>
            </a:r>
          </a:p>
          <a:p>
            <a:pPr lvl="0"/>
            <a:endParaRPr lang="en-US" sz="2400" dirty="0" smtClean="0"/>
          </a:p>
        </p:txBody>
      </p:sp>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effectLst/>
                <a:latin typeface="Franklin Gothic Medium Cond" pitchFamily="34" charset="0"/>
              </a:rPr>
              <a:t>Supreme Directives </a:t>
            </a:r>
            <a:r>
              <a:rPr lang="en-US" dirty="0" smtClean="0">
                <a:solidFill>
                  <a:schemeClr val="tx1"/>
                </a:solidFill>
                <a:effectLst/>
                <a:latin typeface="Franklin Gothic Medium Cond" pitchFamily="34" charset="0"/>
              </a:rPr>
              <a:t>– cont.</a:t>
            </a:r>
            <a:endParaRPr lang="en-US" dirty="0">
              <a:solidFill>
                <a:schemeClr val="tx1"/>
              </a:solidFill>
              <a:effectLst/>
              <a:latin typeface="Franklin Gothic Medium Con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A366566-2837-46CA-B508-0C26CF0EA487}"/>
              </a:ext>
            </a:extLst>
          </p:cNvPr>
          <p:cNvSpPr>
            <a:spLocks noGrp="1"/>
          </p:cNvSpPr>
          <p:nvPr>
            <p:ph type="sldNum" sz="quarter" idx="12"/>
          </p:nvPr>
        </p:nvSpPr>
        <p:spPr/>
        <p:txBody>
          <a:bodyPr/>
          <a:lstStyle/>
          <a:p>
            <a:fld id="{E6963C69-BFBA-47C9-BA15-54118ED1CD71}" type="slidenum">
              <a:rPr lang="en-US" smtClean="0"/>
              <a:pPr/>
              <a:t>3</a:t>
            </a:fld>
            <a:endParaRPr lang="en-US" dirty="0"/>
          </a:p>
        </p:txBody>
      </p:sp>
      <p:sp>
        <p:nvSpPr>
          <p:cNvPr id="2" name="Title 1">
            <a:extLst>
              <a:ext uri="{FF2B5EF4-FFF2-40B4-BE49-F238E27FC236}">
                <a16:creationId xmlns="" xmlns:a16="http://schemas.microsoft.com/office/drawing/2014/main" id="{3910EF02-52CD-4F11-9820-94EAF15C60F3}"/>
              </a:ext>
            </a:extLst>
          </p:cNvPr>
          <p:cNvSpPr>
            <a:spLocks noGrp="1"/>
          </p:cNvSpPr>
          <p:nvPr>
            <p:ph type="title"/>
          </p:nvPr>
        </p:nvSpPr>
        <p:spPr>
          <a:xfrm>
            <a:off x="2057400" y="0"/>
            <a:ext cx="5254280" cy="1325563"/>
          </a:xfrm>
        </p:spPr>
        <p:txBody>
          <a:bodyPr>
            <a:normAutofit/>
          </a:bodyPr>
          <a:lstStyle/>
          <a:p>
            <a:r>
              <a:rPr lang="en-US" dirty="0" smtClean="0">
                <a:solidFill>
                  <a:schemeClr val="tx1"/>
                </a:solidFill>
                <a:latin typeface="Calibri" pitchFamily="34" charset="0"/>
                <a:cs typeface="Calibri" pitchFamily="34" charset="0"/>
              </a:rPr>
              <a:t>Pledge of Allegiance</a:t>
            </a:r>
            <a:endParaRPr lang="en-US" dirty="0">
              <a:solidFill>
                <a:schemeClr val="tx1"/>
              </a:solidFill>
              <a:latin typeface="Calibri" pitchFamily="34" charset="0"/>
              <a:cs typeface="Calibri"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43375" y="3048000"/>
            <a:ext cx="857250" cy="762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52600" y="1371600"/>
            <a:ext cx="5289596" cy="45996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3429000"/>
            <a:ext cx="1572275" cy="23814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17901" y="1200240"/>
            <a:ext cx="1587905" cy="140493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2616" y="209550"/>
            <a:ext cx="1572275" cy="279515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33531" y="3561196"/>
            <a:ext cx="1572275" cy="2795155"/>
          </a:xfrm>
          <a:prstGeom prst="rect">
            <a:avLst/>
          </a:prstGeom>
        </p:spPr>
      </p:pic>
    </p:spTree>
    <p:extLst>
      <p:ext uri="{BB962C8B-B14F-4D97-AF65-F5344CB8AC3E}">
        <p14:creationId xmlns:p14="http://schemas.microsoft.com/office/powerpoint/2010/main" xmlns="" val="3547619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2581275" y="1143000"/>
          <a:ext cx="4057650" cy="5257800"/>
        </p:xfrm>
        <a:graphic>
          <a:graphicData uri="http://schemas.openxmlformats.org/presentationml/2006/ole">
            <p:oleObj spid="_x0000_s4103" name="Acrobat Document" r:id="rId3" imgW="5829212" imgH="7543800" progId="AcroExch.Document.DC">
              <p:embed/>
            </p:oleObj>
          </a:graphicData>
        </a:graphic>
      </p:graphicFrame>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latin typeface="Franklin Gothic Medium Cond" pitchFamily="34" charset="0"/>
              </a:rPr>
              <a:t>Supreme Directives </a:t>
            </a:r>
            <a:r>
              <a:rPr lang="en-US" dirty="0" smtClean="0">
                <a:solidFill>
                  <a:schemeClr val="tx1"/>
                </a:solidFill>
                <a:latin typeface="Franklin Gothic Medium Cond" pitchFamily="34" charset="0"/>
              </a:rPr>
              <a:t>– cont.</a:t>
            </a:r>
            <a:endParaRPr lang="en-US" dirty="0">
              <a:solidFill>
                <a:schemeClr val="tx1"/>
              </a:solidFill>
              <a:latin typeface="Franklin Gothic Medium Cond"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cstate="print"/>
          <a:srcRect/>
          <a:stretch>
            <a:fillRect/>
          </a:stretch>
        </p:blipFill>
        <p:spPr bwMode="auto">
          <a:xfrm>
            <a:off x="1219200" y="1371600"/>
            <a:ext cx="7061670" cy="4675014"/>
          </a:xfrm>
          <a:prstGeom prst="rect">
            <a:avLst/>
          </a:prstGeom>
          <a:noFill/>
          <a:ln w="9525">
            <a:noFill/>
            <a:miter lim="800000"/>
            <a:headEnd/>
            <a:tailEnd/>
          </a:ln>
        </p:spPr>
      </p:pic>
      <p:sp>
        <p:nvSpPr>
          <p:cNvPr id="2" name="Title 1"/>
          <p:cNvSpPr>
            <a:spLocks noGrp="1"/>
          </p:cNvSpPr>
          <p:nvPr>
            <p:ph type="title"/>
          </p:nvPr>
        </p:nvSpPr>
        <p:spPr>
          <a:xfrm>
            <a:off x="914400" y="274638"/>
            <a:ext cx="7315200" cy="792162"/>
          </a:xfrm>
        </p:spPr>
        <p:txBody>
          <a:bodyPr/>
          <a:lstStyle/>
          <a:p>
            <a:pPr algn="ctr"/>
            <a:r>
              <a:rPr lang="en-US" b="1" dirty="0" smtClean="0">
                <a:solidFill>
                  <a:schemeClr val="tx1"/>
                </a:solidFill>
                <a:latin typeface="Franklin Gothic Medium Cond" pitchFamily="34" charset="0"/>
              </a:rPr>
              <a:t>Conditioning Your Beret</a:t>
            </a:r>
            <a:endParaRPr lang="en-US" dirty="0">
              <a:latin typeface="Franklin Gothic Medium Cond"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153400" cy="4953000"/>
          </a:xfrm>
        </p:spPr>
        <p:txBody>
          <a:bodyPr>
            <a:normAutofit fontScale="92500"/>
          </a:bodyPr>
          <a:lstStyle/>
          <a:p>
            <a:pPr>
              <a:buFont typeface="Wingdings 3" pitchFamily="18" charset="2"/>
              <a:buChar char="u"/>
            </a:pPr>
            <a:r>
              <a:rPr lang="en-US" sz="2400" dirty="0" smtClean="0">
                <a:latin typeface="Franklin Gothic Medium Cond" pitchFamily="34" charset="0"/>
              </a:rPr>
              <a:t>Tie the adjustment string into a square knot once you have the correct size</a:t>
            </a:r>
          </a:p>
          <a:p>
            <a:pPr>
              <a:buFont typeface="Wingdings 3" pitchFamily="18" charset="2"/>
              <a:buChar char="u"/>
            </a:pPr>
            <a:r>
              <a:rPr lang="en-US" sz="2400" dirty="0" smtClean="0">
                <a:latin typeface="Franklin Gothic Medium Cond" pitchFamily="34" charset="0"/>
              </a:rPr>
              <a:t>Slip the string into the bead with either a pen cartridge or large paper clip</a:t>
            </a:r>
          </a:p>
          <a:p>
            <a:pPr>
              <a:buFont typeface="Wingdings 3" pitchFamily="18" charset="2"/>
              <a:buChar char="u"/>
            </a:pPr>
            <a:r>
              <a:rPr lang="en-US" sz="2400" dirty="0" smtClean="0">
                <a:latin typeface="Franklin Gothic Medium Cond" pitchFamily="34" charset="0"/>
              </a:rPr>
              <a:t>Cut out the inside lining</a:t>
            </a:r>
            <a:r>
              <a:rPr lang="en-US" sz="2200" dirty="0" smtClean="0">
                <a:latin typeface="Franklin Gothic Medium Cond" pitchFamily="34" charset="0"/>
              </a:rPr>
              <a:t> </a:t>
            </a:r>
            <a:r>
              <a:rPr lang="en-US" sz="2400" dirty="0" smtClean="0">
                <a:latin typeface="Franklin Gothic Medium Cond" pitchFamily="34" charset="0"/>
              </a:rPr>
              <a:t>(</a:t>
            </a:r>
            <a:r>
              <a:rPr lang="en-US" sz="2400" dirty="0" smtClean="0">
                <a:solidFill>
                  <a:srgbClr val="0000FF"/>
                </a:solidFill>
                <a:latin typeface="Franklin Gothic Medium Cond" pitchFamily="34" charset="0"/>
              </a:rPr>
              <a:t>it will help the beret to lay correctly and keep your head cooler</a:t>
            </a:r>
            <a:r>
              <a:rPr lang="en-US" sz="2400" dirty="0" smtClean="0">
                <a:latin typeface="Franklin Gothic Medium Cond" pitchFamily="34" charset="0"/>
              </a:rPr>
              <a:t>).   Berets purchased from TSR do not have a lining</a:t>
            </a:r>
          </a:p>
          <a:p>
            <a:pPr>
              <a:buFont typeface="Wingdings 3" pitchFamily="18" charset="2"/>
              <a:buChar char="u"/>
            </a:pPr>
            <a:r>
              <a:rPr lang="en-US" sz="2400" dirty="0" smtClean="0">
                <a:latin typeface="Franklin Gothic Medium Cond" pitchFamily="34" charset="0"/>
              </a:rPr>
              <a:t>Submerge the beret in warm water so that it is thoroughly soaked</a:t>
            </a:r>
          </a:p>
          <a:p>
            <a:pPr>
              <a:buFont typeface="Wingdings 3" pitchFamily="18" charset="2"/>
              <a:buChar char="u"/>
            </a:pPr>
            <a:r>
              <a:rPr lang="en-US" sz="2400" dirty="0" smtClean="0">
                <a:latin typeface="Franklin Gothic Medium Cond" pitchFamily="34" charset="0"/>
              </a:rPr>
              <a:t>Wring out the water and place beret on your head with the stiff flap over your left eye</a:t>
            </a:r>
          </a:p>
          <a:p>
            <a:pPr>
              <a:buFont typeface="Wingdings 3" pitchFamily="18" charset="2"/>
              <a:buChar char="u"/>
            </a:pPr>
            <a:r>
              <a:rPr lang="en-US" sz="2400" dirty="0" smtClean="0">
                <a:latin typeface="Franklin Gothic Medium Cond" pitchFamily="34" charset="0"/>
              </a:rPr>
              <a:t>With your left hand, hold the left edge of the beret at ear height</a:t>
            </a:r>
          </a:p>
          <a:p>
            <a:pPr>
              <a:buFont typeface="Wingdings 3" pitchFamily="18" charset="2"/>
              <a:buChar char="u"/>
            </a:pPr>
            <a:r>
              <a:rPr lang="en-US" sz="2400" dirty="0" smtClean="0">
                <a:latin typeface="Franklin Gothic Medium Cond" pitchFamily="34" charset="0"/>
              </a:rPr>
              <a:t>With your right hand, grab the right side of the beret and pull down and stretching it over your right ear and form the beret over the top of your head</a:t>
            </a:r>
          </a:p>
          <a:p>
            <a:pPr>
              <a:buFont typeface="Wingdings 3" pitchFamily="18" charset="2"/>
              <a:buChar char="u"/>
            </a:pPr>
            <a:r>
              <a:rPr lang="en-US" sz="2200" dirty="0" smtClean="0">
                <a:latin typeface="Franklin Gothic Medium Cond" pitchFamily="34" charset="0"/>
              </a:rPr>
              <a:t>Refer to the you tube video link  below: </a:t>
            </a:r>
            <a:r>
              <a:rPr lang="en-US" sz="2200" dirty="0" smtClean="0">
                <a:solidFill>
                  <a:srgbClr val="0000FF"/>
                </a:solidFill>
                <a:latin typeface="Franklin Gothic Medium Cond" pitchFamily="34" charset="0"/>
              </a:rPr>
              <a:t>https://www.youtube.com/watch?v=LA7mYjycgFs  </a:t>
            </a:r>
            <a:r>
              <a:rPr lang="en-US" sz="2200" dirty="0" smtClean="0">
                <a:latin typeface="Franklin Gothic Medium Cond" pitchFamily="34" charset="0"/>
              </a:rPr>
              <a:t>or </a:t>
            </a:r>
            <a:r>
              <a:rPr lang="en-US" sz="2200" dirty="0" smtClean="0">
                <a:solidFill>
                  <a:srgbClr val="0000FF"/>
                </a:solidFill>
                <a:latin typeface="Franklin Gothic Medium Cond" pitchFamily="34" charset="0"/>
              </a:rPr>
              <a:t>https://www.wikihow.com/Shape-a-Beret</a:t>
            </a:r>
          </a:p>
        </p:txBody>
      </p:sp>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latin typeface="Franklin Gothic Medium Cond" pitchFamily="34" charset="0"/>
              </a:rPr>
              <a:t>Conditioning Your Beret</a:t>
            </a:r>
            <a:endParaRPr lang="en-US" b="1" dirty="0">
              <a:solidFill>
                <a:schemeClr val="tx1"/>
              </a:solidFill>
              <a:latin typeface="Franklin Gothic Medium Cond"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Autofit/>
          </a:bodyPr>
          <a:lstStyle/>
          <a:p>
            <a:pPr algn="ctr"/>
            <a:r>
              <a:rPr lang="en-US" sz="3600" b="1" dirty="0" smtClean="0">
                <a:solidFill>
                  <a:schemeClr val="tx1"/>
                </a:solidFill>
                <a:latin typeface="Franklin Gothic Medium" pitchFamily="34" charset="0"/>
              </a:rPr>
              <a:t>Marshal, Commander Appointments</a:t>
            </a:r>
            <a:endParaRPr lang="en-US" sz="3600" b="1" dirty="0">
              <a:solidFill>
                <a:schemeClr val="tx1"/>
              </a:solidFill>
              <a:latin typeface="Franklin Gothic Medium" pitchFamily="34" charset="0"/>
            </a:endParaRPr>
          </a:p>
        </p:txBody>
      </p:sp>
      <p:sp>
        <p:nvSpPr>
          <p:cNvPr id="3" name="Rectangle 2"/>
          <p:cNvSpPr/>
          <p:nvPr/>
        </p:nvSpPr>
        <p:spPr>
          <a:xfrm>
            <a:off x="685800" y="1447801"/>
            <a:ext cx="7924800" cy="4154984"/>
          </a:xfrm>
          <a:prstGeom prst="rect">
            <a:avLst/>
          </a:prstGeom>
        </p:spPr>
        <p:txBody>
          <a:bodyPr wrap="square">
            <a:spAutoFit/>
          </a:bodyPr>
          <a:lstStyle/>
          <a:p>
            <a:r>
              <a:rPr lang="en-US" sz="2400" b="1" dirty="0" smtClean="0">
                <a:solidFill>
                  <a:srgbClr val="0000FF"/>
                </a:solidFill>
                <a:latin typeface="Franklin Gothic Medium" pitchFamily="34" charset="0"/>
                <a:cs typeface="Times New Roman" panose="02020603050405020304" pitchFamily="18" charset="0"/>
              </a:rPr>
              <a:t>Provincial</a:t>
            </a:r>
            <a:endParaRPr lang="en-US" sz="2400" b="1" dirty="0" smtClean="0">
              <a:latin typeface="Franklin Gothic Medium" pitchFamily="34" charset="0"/>
              <a:cs typeface="Times New Roman" panose="02020603050405020304" pitchFamily="18" charset="0"/>
            </a:endParaRPr>
          </a:p>
          <a:p>
            <a:pPr marL="800100" lvl="1" indent="-342900">
              <a:buClr>
                <a:srgbClr val="FF0000"/>
              </a:buClr>
              <a:buFont typeface="Arial" pitchFamily="34" charset="0"/>
              <a:buChar char="•"/>
            </a:pPr>
            <a:r>
              <a:rPr lang="en-US" sz="2400" dirty="0" smtClean="0">
                <a:latin typeface="Franklin Gothic Medium" pitchFamily="34" charset="0"/>
                <a:cs typeface="Times New Roman" panose="02020603050405020304" pitchFamily="18" charset="0"/>
              </a:rPr>
              <a:t>Vice Supreme Master appoints Provincial Marshal(s)</a:t>
            </a:r>
          </a:p>
          <a:p>
            <a:endParaRPr lang="en-US" sz="2400" b="1" dirty="0" smtClean="0">
              <a:latin typeface="Franklin Gothic Medium" pitchFamily="34" charset="0"/>
              <a:cs typeface="Times New Roman" panose="02020603050405020304" pitchFamily="18" charset="0"/>
            </a:endParaRPr>
          </a:p>
          <a:p>
            <a:r>
              <a:rPr lang="en-US" sz="2400" b="1" dirty="0" smtClean="0">
                <a:solidFill>
                  <a:srgbClr val="0000FF"/>
                </a:solidFill>
                <a:latin typeface="Franklin Gothic Medium" pitchFamily="34" charset="0"/>
                <a:cs typeface="Times New Roman" panose="02020603050405020304" pitchFamily="18" charset="0"/>
              </a:rPr>
              <a:t>District</a:t>
            </a:r>
            <a:endParaRPr lang="en-US" sz="2400" b="1" dirty="0" smtClean="0">
              <a:latin typeface="Franklin Gothic Medium" pitchFamily="34" charset="0"/>
              <a:cs typeface="Times New Roman" panose="02020603050405020304" pitchFamily="18" charset="0"/>
            </a:endParaRPr>
          </a:p>
          <a:p>
            <a:pPr marL="914400" lvl="1" indent="-457200">
              <a:buClr>
                <a:srgbClr val="FF0000"/>
              </a:buClr>
              <a:buFont typeface="Arial" pitchFamily="34" charset="0"/>
              <a:buChar char="•"/>
            </a:pPr>
            <a:r>
              <a:rPr lang="en-US" sz="2400" dirty="0" smtClean="0">
                <a:latin typeface="Franklin Gothic Medium" pitchFamily="34" charset="0"/>
                <a:cs typeface="Times New Roman" panose="02020603050405020304" pitchFamily="18" charset="0"/>
              </a:rPr>
              <a:t>District Master appoints District Marshal(s)</a:t>
            </a:r>
            <a:endParaRPr lang="en-US" sz="2400" b="1" dirty="0" smtClean="0">
              <a:latin typeface="Franklin Gothic Medium" pitchFamily="34" charset="0"/>
              <a:cs typeface="Times New Roman" panose="02020603050405020304" pitchFamily="18" charset="0"/>
            </a:endParaRPr>
          </a:p>
          <a:p>
            <a:pPr marL="457200" indent="-457200">
              <a:buClr>
                <a:srgbClr val="FF0000"/>
              </a:buClr>
              <a:buFont typeface="Arial" pitchFamily="34" charset="0"/>
              <a:buChar char="•"/>
            </a:pPr>
            <a:endParaRPr lang="en-US" sz="2400" b="1" dirty="0" smtClean="0">
              <a:latin typeface="Franklin Gothic Medium" pitchFamily="34" charset="0"/>
              <a:cs typeface="Times New Roman" panose="02020603050405020304" pitchFamily="18" charset="0"/>
            </a:endParaRPr>
          </a:p>
          <a:p>
            <a:pPr marL="457200" indent="-457200">
              <a:buClr>
                <a:srgbClr val="FF0000"/>
              </a:buClr>
            </a:pPr>
            <a:r>
              <a:rPr lang="en-US" sz="2400" b="1" dirty="0" smtClean="0">
                <a:solidFill>
                  <a:srgbClr val="0000FF"/>
                </a:solidFill>
                <a:latin typeface="Franklin Gothic Medium" pitchFamily="34" charset="0"/>
                <a:cs typeface="Times New Roman" panose="02020603050405020304" pitchFamily="18" charset="0"/>
              </a:rPr>
              <a:t>Assembly</a:t>
            </a:r>
          </a:p>
          <a:p>
            <a:pPr marL="914400" lvl="1" indent="-457200">
              <a:buClr>
                <a:srgbClr val="FF0000"/>
              </a:buClr>
              <a:buFont typeface="Arial" pitchFamily="34" charset="0"/>
              <a:buChar char="•"/>
            </a:pPr>
            <a:r>
              <a:rPr lang="en-US" sz="2400" dirty="0" smtClean="0">
                <a:latin typeface="Franklin Gothic Medium" pitchFamily="34" charset="0"/>
                <a:cs typeface="Times New Roman" panose="02020603050405020304" pitchFamily="18" charset="0"/>
              </a:rPr>
              <a:t>Faithful Navigator appoints Color Corps Commander</a:t>
            </a:r>
          </a:p>
          <a:p>
            <a:pPr marL="457200" indent="-457200">
              <a:buClr>
                <a:srgbClr val="FF0000"/>
              </a:buClr>
            </a:pPr>
            <a:endParaRPr lang="en-US" sz="2400" dirty="0" smtClean="0">
              <a:latin typeface="Franklin Gothic Medium" pitchFamily="34" charset="0"/>
              <a:cs typeface="Times New Roman" panose="02020603050405020304" pitchFamily="18" charset="0"/>
            </a:endParaRPr>
          </a:p>
          <a:p>
            <a:pPr marL="457200" indent="-457200">
              <a:buClr>
                <a:srgbClr val="FF0000"/>
              </a:buClr>
            </a:pPr>
            <a:r>
              <a:rPr lang="en-US" sz="2400" dirty="0" smtClean="0">
                <a:latin typeface="Franklin Gothic Medium" pitchFamily="34" charset="0"/>
                <a:cs typeface="Times New Roman" panose="02020603050405020304" pitchFamily="18" charset="0"/>
              </a:rPr>
              <a:t>The Marshal and Commander serve under the discretion of the VSM, DM and FN during his term in office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Autofit/>
          </a:bodyPr>
          <a:lstStyle/>
          <a:p>
            <a:pPr algn="ctr"/>
            <a:r>
              <a:rPr lang="en-US" b="1" dirty="0" smtClean="0">
                <a:solidFill>
                  <a:schemeClr val="tx1"/>
                </a:solidFill>
                <a:latin typeface="Franklin Gothic Medium" pitchFamily="34" charset="0"/>
              </a:rPr>
              <a:t>Inspection of the Color Corps</a:t>
            </a:r>
            <a:endParaRPr lang="en-US" b="1" dirty="0">
              <a:solidFill>
                <a:schemeClr val="tx1"/>
              </a:solidFill>
              <a:latin typeface="Franklin Gothic Medium" pitchFamily="34" charset="0"/>
            </a:endParaRPr>
          </a:p>
        </p:txBody>
      </p:sp>
      <p:sp>
        <p:nvSpPr>
          <p:cNvPr id="3" name="Rectangle 2"/>
          <p:cNvSpPr/>
          <p:nvPr/>
        </p:nvSpPr>
        <p:spPr>
          <a:xfrm>
            <a:off x="533400" y="1676400"/>
            <a:ext cx="8077200" cy="4093428"/>
          </a:xfrm>
          <a:prstGeom prst="rect">
            <a:avLst/>
          </a:prstGeom>
        </p:spPr>
        <p:txBody>
          <a:bodyPr wrap="square">
            <a:spAutoFit/>
          </a:bodyPr>
          <a:lstStyle/>
          <a:p>
            <a:r>
              <a:rPr lang="en-US" sz="2400" b="1" dirty="0" smtClean="0">
                <a:latin typeface="Franklin Gothic Medium" pitchFamily="34" charset="0"/>
                <a:cs typeface="Times New Roman" panose="02020603050405020304" pitchFamily="18" charset="0"/>
              </a:rPr>
              <a:t>When</a:t>
            </a:r>
            <a:endParaRPr lang="en-US" sz="2000" b="1" dirty="0" smtClean="0">
              <a:latin typeface="Franklin Gothic Medium" pitchFamily="34" charset="0"/>
              <a:cs typeface="Times New Roman" panose="02020603050405020304" pitchFamily="18" charset="0"/>
            </a:endParaRPr>
          </a:p>
          <a:p>
            <a:pPr marL="342900" indent="-342900">
              <a:buClr>
                <a:schemeClr val="bg2">
                  <a:lumMod val="50000"/>
                </a:schemeClr>
              </a:buClr>
              <a:buFont typeface="Wingdings 3" pitchFamily="18" charset="2"/>
              <a:buChar char="u"/>
            </a:pPr>
            <a:r>
              <a:rPr lang="en-US" sz="2000" dirty="0" smtClean="0">
                <a:latin typeface="Franklin Gothic Medium" pitchFamily="34" charset="0"/>
                <a:cs typeface="Times New Roman" panose="02020603050405020304" pitchFamily="18" charset="0"/>
              </a:rPr>
              <a:t>Prior to every assignment</a:t>
            </a:r>
          </a:p>
          <a:p>
            <a:endParaRPr lang="en-US" sz="2000" b="1" dirty="0" smtClean="0">
              <a:latin typeface="Franklin Gothic Medium" pitchFamily="34" charset="0"/>
              <a:cs typeface="Times New Roman" panose="02020603050405020304" pitchFamily="18" charset="0"/>
            </a:endParaRPr>
          </a:p>
          <a:p>
            <a:r>
              <a:rPr lang="en-US" sz="2400" b="1" dirty="0" smtClean="0">
                <a:latin typeface="Franklin Gothic Medium" pitchFamily="34" charset="0"/>
                <a:cs typeface="Times New Roman" panose="02020603050405020304" pitchFamily="18" charset="0"/>
              </a:rPr>
              <a:t>Who performs the Inspection</a:t>
            </a:r>
            <a:endParaRPr lang="en-US" sz="2000" b="1" dirty="0" smtClean="0">
              <a:latin typeface="Franklin Gothic Medium" pitchFamily="34" charset="0"/>
              <a:cs typeface="Times New Roman" panose="02020603050405020304" pitchFamily="18" charset="0"/>
            </a:endParaRPr>
          </a:p>
          <a:p>
            <a:pPr marL="457200" indent="-457200">
              <a:buClr>
                <a:schemeClr val="bg2">
                  <a:lumMod val="50000"/>
                </a:schemeClr>
              </a:buClr>
              <a:buFont typeface="Wingdings 3" pitchFamily="18" charset="2"/>
              <a:buChar char="u"/>
            </a:pPr>
            <a:r>
              <a:rPr lang="en-US" sz="2400" b="1" dirty="0" smtClean="0">
                <a:latin typeface="Franklin Gothic Medium" pitchFamily="34" charset="0"/>
                <a:cs typeface="Times New Roman" panose="02020603050405020304" pitchFamily="18" charset="0"/>
              </a:rPr>
              <a:t>Assembly</a:t>
            </a:r>
          </a:p>
          <a:p>
            <a:pPr marL="914400" lvl="1" indent="-457200">
              <a:buClr>
                <a:srgbClr val="FF0000"/>
              </a:buClr>
              <a:buFont typeface="Wingdings" pitchFamily="2" charset="2"/>
              <a:buChar char="§"/>
            </a:pPr>
            <a:r>
              <a:rPr lang="en-US" sz="2000" dirty="0" smtClean="0">
                <a:latin typeface="Franklin Gothic Medium" pitchFamily="34" charset="0"/>
                <a:cs typeface="Times New Roman" panose="02020603050405020304" pitchFamily="18" charset="0"/>
              </a:rPr>
              <a:t>The Faithful Navigator with the Color Corps Commander</a:t>
            </a:r>
          </a:p>
          <a:p>
            <a:pPr marL="457200" indent="-457200">
              <a:buClr>
                <a:schemeClr val="bg2">
                  <a:lumMod val="50000"/>
                </a:schemeClr>
              </a:buClr>
              <a:buFont typeface="Wingdings 3" pitchFamily="18" charset="2"/>
              <a:buChar char="u"/>
            </a:pPr>
            <a:r>
              <a:rPr lang="en-US" sz="2400" b="1" dirty="0" smtClean="0">
                <a:latin typeface="Franklin Gothic Medium" pitchFamily="34" charset="0"/>
                <a:cs typeface="Times New Roman" panose="02020603050405020304" pitchFamily="18" charset="0"/>
              </a:rPr>
              <a:t>District</a:t>
            </a:r>
          </a:p>
          <a:p>
            <a:pPr lvl="1">
              <a:buClr>
                <a:srgbClr val="FF0000"/>
              </a:buClr>
              <a:buFont typeface="Wingdings" pitchFamily="2" charset="2"/>
              <a:buChar char="§"/>
            </a:pPr>
            <a:r>
              <a:rPr lang="en-US" sz="2000" dirty="0" smtClean="0">
                <a:latin typeface="Franklin Gothic Medium" pitchFamily="34" charset="0"/>
                <a:cs typeface="Times New Roman" panose="02020603050405020304" pitchFamily="18" charset="0"/>
              </a:rPr>
              <a:t>	The Master with the District Marshal(s)</a:t>
            </a:r>
          </a:p>
          <a:p>
            <a:pPr marL="457200" indent="-457200">
              <a:buClr>
                <a:schemeClr val="bg2">
                  <a:lumMod val="50000"/>
                </a:schemeClr>
              </a:buClr>
              <a:buFont typeface="Wingdings 3" pitchFamily="18" charset="2"/>
              <a:buChar char="u"/>
            </a:pPr>
            <a:r>
              <a:rPr lang="en-US" sz="2400" b="1" dirty="0" smtClean="0">
                <a:latin typeface="Franklin Gothic Medium" pitchFamily="34" charset="0"/>
                <a:cs typeface="Times New Roman" panose="02020603050405020304" pitchFamily="18" charset="0"/>
              </a:rPr>
              <a:t>Province</a:t>
            </a:r>
          </a:p>
          <a:p>
            <a:pPr marL="914400" lvl="1" indent="-457200">
              <a:buClr>
                <a:srgbClr val="FF0000"/>
              </a:buClr>
              <a:buFont typeface="Wingdings" pitchFamily="2" charset="2"/>
              <a:buChar char="§"/>
            </a:pPr>
            <a:r>
              <a:rPr lang="en-US" sz="2000" dirty="0" smtClean="0">
                <a:latin typeface="Franklin Gothic Medium" pitchFamily="34" charset="0"/>
                <a:cs typeface="Times New Roman" panose="02020603050405020304" pitchFamily="18" charset="0"/>
              </a:rPr>
              <a:t>The Vice Supreme Master with Provincial Marshal and District Masters (District Marshals may participate at the direction of the Vice Supreme Master)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772400" cy="5029200"/>
          </a:xfrm>
        </p:spPr>
        <p:txBody>
          <a:bodyPr>
            <a:normAutofit fontScale="92500"/>
          </a:bodyPr>
          <a:lstStyle/>
          <a:p>
            <a:pPr marL="342900" indent="-342900">
              <a:lnSpc>
                <a:spcPct val="150000"/>
              </a:lnSpc>
              <a:buFont typeface="Wingdings 3" pitchFamily="18" charset="2"/>
              <a:buChar char="u"/>
            </a:pPr>
            <a:r>
              <a:rPr lang="en-US" sz="2200" dirty="0" smtClean="0">
                <a:latin typeface="Franklin Gothic Medium" pitchFamily="34" charset="0"/>
                <a:cs typeface="Times New Roman" panose="02020603050405020304" pitchFamily="18" charset="0"/>
              </a:rPr>
              <a:t>Two types of Commands , Silent and Verbal</a:t>
            </a:r>
          </a:p>
          <a:p>
            <a:pPr marL="342900" indent="-342900">
              <a:lnSpc>
                <a:spcPct val="150000"/>
              </a:lnSpc>
              <a:buFont typeface="Wingdings 3" pitchFamily="18" charset="2"/>
              <a:buChar char="u"/>
            </a:pPr>
            <a:r>
              <a:rPr lang="en-US" sz="2200" dirty="0" smtClean="0">
                <a:latin typeface="Franklin Gothic Medium" pitchFamily="34" charset="0"/>
                <a:cs typeface="Times New Roman" panose="02020603050405020304" pitchFamily="18" charset="0"/>
              </a:rPr>
              <a:t>All Commands have two parts</a:t>
            </a:r>
          </a:p>
          <a:p>
            <a:pPr marL="342900" indent="-342900">
              <a:lnSpc>
                <a:spcPct val="150000"/>
              </a:lnSpc>
              <a:buFont typeface="Wingdings 3" pitchFamily="18" charset="2"/>
              <a:buChar char="u"/>
            </a:pPr>
            <a:r>
              <a:rPr lang="en-US" sz="2200" dirty="0" smtClean="0">
                <a:latin typeface="Franklin Gothic Medium" pitchFamily="34" charset="0"/>
                <a:cs typeface="Times New Roman" panose="02020603050405020304" pitchFamily="18" charset="0"/>
              </a:rPr>
              <a:t>Verbal Commands must be clear and loud so all may hear and understand</a:t>
            </a:r>
          </a:p>
          <a:p>
            <a:pPr marL="342900" indent="-342900">
              <a:lnSpc>
                <a:spcPct val="150000"/>
              </a:lnSpc>
              <a:buNone/>
            </a:pPr>
            <a:r>
              <a:rPr lang="en-US" sz="2400" b="1" u="sng" dirty="0" smtClean="0">
                <a:latin typeface="Franklin Gothic Medium" pitchFamily="34" charset="0"/>
                <a:cs typeface="Times New Roman" panose="02020603050405020304" pitchFamily="18" charset="0"/>
              </a:rPr>
              <a:t>SILENT COMMAND – DRAW SWORD</a:t>
            </a:r>
            <a:endParaRPr lang="en-US" sz="2400" dirty="0" smtClean="0">
              <a:latin typeface="Franklin Gothic Medium" pitchFamily="34" charset="0"/>
              <a:cs typeface="Times New Roman" panose="02020603050405020304" pitchFamily="18" charset="0"/>
            </a:endParaRPr>
          </a:p>
          <a:p>
            <a:pPr marL="342900" indent="-342900">
              <a:lnSpc>
                <a:spcPct val="150000"/>
              </a:lnSpc>
              <a:buFont typeface="Wingdings 3" pitchFamily="18" charset="2"/>
              <a:buChar char="u"/>
            </a:pPr>
            <a:r>
              <a:rPr lang="en-US" sz="2200" dirty="0" smtClean="0">
                <a:latin typeface="Franklin Gothic Medium" pitchFamily="34" charset="0"/>
                <a:cs typeface="Times New Roman" panose="02020603050405020304" pitchFamily="18" charset="0"/>
              </a:rPr>
              <a:t>M/CCC raises his right hand for all to see, then lowers it and grabs the sword handle</a:t>
            </a:r>
          </a:p>
          <a:p>
            <a:pPr marL="342900" indent="-342900">
              <a:lnSpc>
                <a:spcPct val="150000"/>
              </a:lnSpc>
              <a:buFont typeface="Wingdings 3" pitchFamily="18" charset="2"/>
              <a:buChar char="u"/>
            </a:pPr>
            <a:r>
              <a:rPr lang="en-US" sz="2200" dirty="0" smtClean="0">
                <a:latin typeface="Franklin Gothic Medium" pitchFamily="34" charset="0"/>
                <a:cs typeface="Times New Roman" panose="02020603050405020304" pitchFamily="18" charset="0"/>
              </a:rPr>
              <a:t>Once the M/CCC visually confirms all HG have their hand on the sword handle, the M/CCC draws the sword out of the scabbard to the carry sword position</a:t>
            </a:r>
          </a:p>
        </p:txBody>
      </p:sp>
      <p:sp>
        <p:nvSpPr>
          <p:cNvPr id="2" name="Title 1"/>
          <p:cNvSpPr>
            <a:spLocks noGrp="1"/>
          </p:cNvSpPr>
          <p:nvPr>
            <p:ph type="title"/>
          </p:nvPr>
        </p:nvSpPr>
        <p:spPr>
          <a:xfrm>
            <a:off x="685800" y="228600"/>
            <a:ext cx="7772400" cy="1143000"/>
          </a:xfrm>
        </p:spPr>
        <p:txBody>
          <a:bodyPr>
            <a:normAutofit/>
          </a:bodyPr>
          <a:lstStyle/>
          <a:p>
            <a:pPr algn="ctr"/>
            <a:r>
              <a:rPr lang="en-US" sz="4000" b="1" dirty="0" smtClean="0">
                <a:solidFill>
                  <a:schemeClr val="tx1"/>
                </a:solidFill>
                <a:latin typeface="Calibri" pitchFamily="34" charset="0"/>
                <a:cs typeface="Calibri" pitchFamily="34" charset="0"/>
              </a:rPr>
              <a:t>Giving Commands</a:t>
            </a:r>
            <a:endParaRPr lang="en-US" sz="4000" b="1"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7772400" cy="4572000"/>
          </a:xfrm>
        </p:spPr>
        <p:txBody>
          <a:bodyPr/>
          <a:lstStyle/>
          <a:p>
            <a:pPr marL="342900" indent="-342900">
              <a:buNone/>
            </a:pPr>
            <a:r>
              <a:rPr lang="en-US" sz="2400" b="1" u="sng" dirty="0" smtClean="0">
                <a:latin typeface="Franklin Gothic Medium" pitchFamily="34" charset="0"/>
                <a:cs typeface="Times New Roman" panose="02020603050405020304" pitchFamily="18" charset="0"/>
              </a:rPr>
              <a:t>VERBAL COMMAND – DRAW SWORD</a:t>
            </a:r>
          </a:p>
          <a:p>
            <a:pPr marL="342900" indent="-342900">
              <a:lnSpc>
                <a:spcPct val="150000"/>
              </a:lnSpc>
              <a:buFont typeface="Wingdings 3" pitchFamily="18" charset="2"/>
              <a:buChar char="u"/>
            </a:pPr>
            <a:r>
              <a:rPr lang="en-US" sz="2400" dirty="0" smtClean="0">
                <a:latin typeface="Franklin Gothic Medium" pitchFamily="34" charset="0"/>
                <a:cs typeface="Times New Roman" panose="02020603050405020304" pitchFamily="18" charset="0"/>
              </a:rPr>
              <a:t>The first word is the action to be taken (DRAW) hand is placed on sword</a:t>
            </a:r>
          </a:p>
          <a:p>
            <a:pPr marL="342900" indent="-342900">
              <a:lnSpc>
                <a:spcPct val="150000"/>
              </a:lnSpc>
              <a:buFont typeface="Wingdings 3" pitchFamily="18" charset="2"/>
              <a:buChar char="u"/>
            </a:pPr>
            <a:r>
              <a:rPr lang="en-US" sz="2400" dirty="0" smtClean="0">
                <a:latin typeface="Franklin Gothic Medium" pitchFamily="34" charset="0"/>
                <a:cs typeface="Times New Roman" panose="02020603050405020304" pitchFamily="18" charset="0"/>
              </a:rPr>
              <a:t>The second word is the execution of the command (SWORD) the sword is drawn from scabbard to the carry position</a:t>
            </a:r>
          </a:p>
          <a:p>
            <a:endParaRPr lang="en-US" dirty="0"/>
          </a:p>
        </p:txBody>
      </p:sp>
      <p:sp>
        <p:nvSpPr>
          <p:cNvPr id="2" name="Title 1"/>
          <p:cNvSpPr>
            <a:spLocks noGrp="1"/>
          </p:cNvSpPr>
          <p:nvPr>
            <p:ph type="title"/>
          </p:nvPr>
        </p:nvSpPr>
        <p:spPr>
          <a:xfrm>
            <a:off x="685800" y="228600"/>
            <a:ext cx="7772400" cy="1143000"/>
          </a:xfrm>
        </p:spPr>
        <p:txBody>
          <a:bodyPr>
            <a:normAutofit/>
          </a:bodyPr>
          <a:lstStyle/>
          <a:p>
            <a:pPr algn="ctr"/>
            <a:r>
              <a:rPr lang="en-US" sz="4000" b="1" dirty="0" smtClean="0">
                <a:solidFill>
                  <a:schemeClr val="tx1"/>
                </a:solidFill>
                <a:latin typeface="Franklin Gothic Medium" pitchFamily="34" charset="0"/>
                <a:cs typeface="Times New Roman" panose="02020603050405020304" pitchFamily="18" charset="0"/>
              </a:rPr>
              <a:t>Giving Commands</a:t>
            </a:r>
            <a:endParaRPr lang="en-US" sz="4000" b="1" dirty="0">
              <a:solidFill>
                <a:schemeClr val="tx1"/>
              </a:solidFill>
              <a:latin typeface="Franklin Gothic Medium"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800600"/>
          </a:xfrm>
        </p:spPr>
        <p:txBody>
          <a:bodyPr>
            <a:normAutofit fontScale="92500"/>
          </a:bodyPr>
          <a:lstStyle/>
          <a:p>
            <a:pPr>
              <a:lnSpc>
                <a:spcPct val="90000"/>
              </a:lnSpc>
              <a:buNone/>
            </a:pPr>
            <a:r>
              <a:rPr lang="en-US" b="1" dirty="0" smtClean="0">
                <a:latin typeface="Calibri" pitchFamily="34" charset="0"/>
                <a:cs typeface="Calibri" pitchFamily="34" charset="0"/>
              </a:rPr>
              <a:t>Procession into Church with Swords</a:t>
            </a:r>
          </a:p>
          <a:p>
            <a:pPr lvl="1">
              <a:lnSpc>
                <a:spcPct val="90000"/>
              </a:lnSpc>
              <a:buClr>
                <a:srgbClr val="FF0000"/>
              </a:buClr>
              <a:buFont typeface="Wingdings" pitchFamily="2" charset="2"/>
              <a:buChar char="§"/>
            </a:pPr>
            <a:r>
              <a:rPr lang="en-US" sz="2100" dirty="0" smtClean="0">
                <a:latin typeface="Calibri" pitchFamily="34" charset="0"/>
                <a:cs typeface="Calibri" pitchFamily="34" charset="0"/>
              </a:rPr>
              <a:t>Upon reaching the front of the Church, the M/CCC salutes the alter, center faces, thus signaling for all Honor Guard to center face</a:t>
            </a:r>
          </a:p>
          <a:p>
            <a:pPr lvl="1">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a:lnSpc>
                <a:spcPct val="90000"/>
              </a:lnSpc>
              <a:buClr>
                <a:srgbClr val="FF0000"/>
              </a:buClr>
              <a:buFont typeface="Wingdings" pitchFamily="2" charset="2"/>
              <a:buChar char="§"/>
            </a:pPr>
            <a:r>
              <a:rPr lang="en-US" sz="2100" dirty="0" smtClean="0">
                <a:latin typeface="Calibri" pitchFamily="34" charset="0"/>
                <a:cs typeface="Calibri" pitchFamily="34" charset="0"/>
              </a:rPr>
              <a:t>The M/CCC turns left or right, takes a step back, and together go to “Present Swords” or hand salute when swords are not used</a:t>
            </a:r>
          </a:p>
          <a:p>
            <a:pPr lvl="1">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a:lnSpc>
                <a:spcPct val="90000"/>
              </a:lnSpc>
              <a:buClr>
                <a:srgbClr val="FF0000"/>
              </a:buClr>
              <a:buFont typeface="Wingdings" pitchFamily="2" charset="2"/>
              <a:buChar char="§"/>
            </a:pPr>
            <a:r>
              <a:rPr lang="en-US" sz="2100" dirty="0" smtClean="0">
                <a:latin typeface="Calibri" pitchFamily="34" charset="0"/>
                <a:cs typeface="Calibri" pitchFamily="34" charset="0"/>
              </a:rPr>
              <a:t>After the priest passes the M/CCC, the M/CCC takes one step forward and goes to carry swords, thus signaling the Honor Guard to go to “Carry Swords”</a:t>
            </a:r>
          </a:p>
          <a:p>
            <a:pPr lvl="1">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a:lnSpc>
                <a:spcPct val="90000"/>
              </a:lnSpc>
              <a:buClr>
                <a:srgbClr val="FF0000"/>
              </a:buClr>
              <a:buFont typeface="Wingdings" pitchFamily="2" charset="2"/>
              <a:buChar char="§"/>
            </a:pPr>
            <a:r>
              <a:rPr lang="en-US" sz="2100" dirty="0" smtClean="0">
                <a:latin typeface="Calibri" pitchFamily="34" charset="0"/>
                <a:cs typeface="Calibri" pitchFamily="34" charset="0"/>
              </a:rPr>
              <a:t>The M/CCC and Honor Guard front face in unison.</a:t>
            </a:r>
          </a:p>
          <a:p>
            <a:pPr lvl="1">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a:lnSpc>
                <a:spcPct val="90000"/>
              </a:lnSpc>
              <a:buClr>
                <a:srgbClr val="FF0000"/>
              </a:buClr>
              <a:buFont typeface="Wingdings" pitchFamily="2" charset="2"/>
              <a:buChar char="§"/>
            </a:pPr>
            <a:r>
              <a:rPr lang="en-US" sz="2100" dirty="0" smtClean="0">
                <a:latin typeface="Calibri" pitchFamily="34" charset="0"/>
                <a:cs typeface="Calibri" pitchFamily="34" charset="0"/>
              </a:rPr>
              <a:t>The M/CCC takes a step forward, thus signaling the Honor Guard to process forward, across the front to their respective side aisle, to the rear of the Church and behind the back pew and stop at the center isle</a:t>
            </a:r>
            <a:r>
              <a:rPr lang="en-US" sz="2100" dirty="0" smtClean="0">
                <a:solidFill>
                  <a:srgbClr val="FF0000"/>
                </a:solidFill>
                <a:latin typeface="Calibri" pitchFamily="34" charset="0"/>
                <a:cs typeface="Calibri" pitchFamily="34" charset="0"/>
              </a:rPr>
              <a:t>*</a:t>
            </a:r>
            <a:endParaRPr lang="en-US" sz="2100" dirty="0" smtClean="0">
              <a:latin typeface="Calibri" pitchFamily="34" charset="0"/>
              <a:cs typeface="Calibri" pitchFamily="34" charset="0"/>
            </a:endParaRPr>
          </a:p>
          <a:p>
            <a:pPr lvl="1">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a:lnSpc>
                <a:spcPct val="90000"/>
              </a:lnSpc>
              <a:buClr>
                <a:srgbClr val="FF0000"/>
              </a:buClr>
              <a:buFont typeface="Wingdings" pitchFamily="2" charset="2"/>
              <a:buChar char="§"/>
            </a:pPr>
            <a:r>
              <a:rPr lang="en-US" sz="2100" dirty="0" smtClean="0">
                <a:latin typeface="Calibri" pitchFamily="34" charset="0"/>
                <a:cs typeface="Calibri" pitchFamily="34" charset="0"/>
              </a:rPr>
              <a:t>The M/CCC instructed the Honor Guard to return swords, and remove beret with silent commands and enters pew from the center aisle</a:t>
            </a:r>
            <a:r>
              <a:rPr lang="en-US" sz="2100" dirty="0" smtClean="0">
                <a:solidFill>
                  <a:srgbClr val="FF0000"/>
                </a:solidFill>
                <a:latin typeface="Calibri" pitchFamily="34" charset="0"/>
                <a:cs typeface="Calibri" pitchFamily="34" charset="0"/>
              </a:rPr>
              <a:t>*</a:t>
            </a:r>
          </a:p>
          <a:p>
            <a:endParaRPr lang="en-US" dirty="0"/>
          </a:p>
        </p:txBody>
      </p:sp>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p:txBody>
          <a:bodyPr>
            <a:normAutofit/>
          </a:bodyPr>
          <a:lstStyle/>
          <a:p>
            <a:pPr algn="ctr"/>
            <a:r>
              <a:rPr lang="en-US" sz="4000" dirty="0" smtClean="0">
                <a:solidFill>
                  <a:schemeClr val="tx1"/>
                </a:solidFill>
                <a:effectLst/>
                <a:latin typeface="Calibri" pitchFamily="34" charset="0"/>
                <a:cs typeface="Calibri" pitchFamily="34" charset="0"/>
              </a:rPr>
              <a:t>Mass Procedures</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76800"/>
          </a:xfrm>
        </p:spPr>
        <p:txBody>
          <a:bodyPr>
            <a:normAutofit fontScale="92500" lnSpcReduction="10000"/>
          </a:bodyPr>
          <a:lstStyle/>
          <a:p>
            <a:pPr>
              <a:lnSpc>
                <a:spcPct val="90000"/>
              </a:lnSpc>
              <a:buNone/>
            </a:pPr>
            <a:r>
              <a:rPr lang="en-US" b="1" dirty="0" smtClean="0">
                <a:latin typeface="Calibri" pitchFamily="34" charset="0"/>
                <a:cs typeface="Calibri" pitchFamily="34" charset="0"/>
              </a:rPr>
              <a:t>Offertory – Presentation of Gifts</a:t>
            </a:r>
          </a:p>
          <a:p>
            <a:pPr lvl="1" indent="-169863">
              <a:lnSpc>
                <a:spcPct val="90000"/>
              </a:lnSpc>
              <a:buClr>
                <a:srgbClr val="FF0000"/>
              </a:buClr>
              <a:buFont typeface="Wingdings" pitchFamily="2" charset="2"/>
              <a:buChar char="§"/>
            </a:pPr>
            <a:r>
              <a:rPr lang="en-US" sz="2000" dirty="0" smtClean="0">
                <a:latin typeface="Calibri" pitchFamily="34" charset="0"/>
                <a:cs typeface="Calibri" pitchFamily="34" charset="0"/>
              </a:rPr>
              <a:t>  M/CCC selects Honor Guard members from that church is preferred </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100" dirty="0" smtClean="0">
                <a:latin typeface="Calibri" pitchFamily="34" charset="0"/>
                <a:cs typeface="Calibri" pitchFamily="34" charset="0"/>
              </a:rPr>
              <a:t>  Honor Guard </a:t>
            </a:r>
            <a:r>
              <a:rPr lang="en-US" sz="2000" dirty="0" smtClean="0">
                <a:latin typeface="Calibri" pitchFamily="34" charset="0"/>
                <a:cs typeface="Calibri" pitchFamily="34" charset="0"/>
              </a:rPr>
              <a:t>need to agree between themselves on how many steps they</a:t>
            </a:r>
          </a:p>
          <a:p>
            <a:pPr lvl="1" indent="-169863">
              <a:lnSpc>
                <a:spcPct val="90000"/>
              </a:lnSpc>
              <a:buClr>
                <a:srgbClr val="FF0000"/>
              </a:buClr>
              <a:buNone/>
            </a:pPr>
            <a:r>
              <a:rPr lang="en-US" sz="2000" dirty="0" smtClean="0">
                <a:latin typeface="Calibri" pitchFamily="34" charset="0"/>
                <a:cs typeface="Calibri" pitchFamily="34" charset="0"/>
              </a:rPr>
              <a:t>      will make across the front to allow sufficient space for the gift bearers</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000" dirty="0" smtClean="0">
                <a:latin typeface="Calibri" pitchFamily="34" charset="0"/>
                <a:cs typeface="Calibri" pitchFamily="34" charset="0"/>
              </a:rPr>
              <a:t>  M/CCC escorts gift bearers from pews to back of the church (</a:t>
            </a:r>
            <a:r>
              <a:rPr lang="en-US" sz="2000" dirty="0" smtClean="0">
                <a:solidFill>
                  <a:srgbClr val="FF0000"/>
                </a:solidFill>
                <a:latin typeface="Calibri" pitchFamily="34" charset="0"/>
                <a:cs typeface="Calibri" pitchFamily="34" charset="0"/>
              </a:rPr>
              <a:t>usually State</a:t>
            </a:r>
          </a:p>
          <a:p>
            <a:pPr lvl="1" indent="-169863">
              <a:lnSpc>
                <a:spcPct val="90000"/>
              </a:lnSpc>
              <a:buClr>
                <a:srgbClr val="FF0000"/>
              </a:buClr>
              <a:buNone/>
            </a:pPr>
            <a:r>
              <a:rPr lang="en-US" sz="2000" dirty="0" smtClean="0">
                <a:solidFill>
                  <a:srgbClr val="FF0000"/>
                </a:solidFill>
                <a:latin typeface="Calibri" pitchFamily="34" charset="0"/>
                <a:cs typeface="Calibri" pitchFamily="34" charset="0"/>
              </a:rPr>
              <a:t>      Officers or special occasions</a:t>
            </a:r>
            <a:r>
              <a:rPr lang="en-US" sz="2000" dirty="0" smtClean="0">
                <a:latin typeface="Calibri" pitchFamily="34" charset="0"/>
                <a:cs typeface="Calibri" pitchFamily="34" charset="0"/>
              </a:rPr>
              <a:t>)</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100" dirty="0" smtClean="0">
                <a:latin typeface="Calibri" pitchFamily="34" charset="0"/>
                <a:cs typeface="Calibri" pitchFamily="34" charset="0"/>
              </a:rPr>
              <a:t>  Honor Guard </a:t>
            </a:r>
            <a:r>
              <a:rPr lang="en-US" sz="2000" dirty="0" smtClean="0">
                <a:latin typeface="Calibri" pitchFamily="34" charset="0"/>
                <a:cs typeface="Calibri" pitchFamily="34" charset="0"/>
              </a:rPr>
              <a:t>processes up the center aisle escorting gift bearers to the</a:t>
            </a:r>
          </a:p>
          <a:p>
            <a:pPr lvl="1" indent="-169863">
              <a:lnSpc>
                <a:spcPct val="90000"/>
              </a:lnSpc>
              <a:buClr>
                <a:srgbClr val="FF0000"/>
              </a:buClr>
              <a:buNone/>
            </a:pPr>
            <a:r>
              <a:rPr lang="en-US" sz="2000" dirty="0" smtClean="0">
                <a:latin typeface="Calibri" pitchFamily="34" charset="0"/>
                <a:cs typeface="Calibri" pitchFamily="34" charset="0"/>
              </a:rPr>
              <a:t>      Priest (</a:t>
            </a:r>
            <a:r>
              <a:rPr lang="en-US" sz="2000" dirty="0" smtClean="0">
                <a:solidFill>
                  <a:srgbClr val="FF0000"/>
                </a:solidFill>
                <a:latin typeface="Calibri" pitchFamily="34" charset="0"/>
                <a:cs typeface="Calibri" pitchFamily="34" charset="0"/>
              </a:rPr>
              <a:t>4 HG are used, 2 front, 2 behind for State Officers</a:t>
            </a:r>
            <a:r>
              <a:rPr lang="en-US" sz="2000" dirty="0" smtClean="0">
                <a:latin typeface="Calibri" pitchFamily="34" charset="0"/>
                <a:cs typeface="Calibri" pitchFamily="34" charset="0"/>
              </a:rPr>
              <a:t>)</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100" dirty="0" smtClean="0">
                <a:latin typeface="Calibri" pitchFamily="34" charset="0"/>
                <a:cs typeface="Calibri" pitchFamily="34" charset="0"/>
              </a:rPr>
              <a:t>  Honor Guard </a:t>
            </a:r>
            <a:r>
              <a:rPr lang="en-US" sz="2000" dirty="0" smtClean="0">
                <a:latin typeface="Calibri" pitchFamily="34" charset="0"/>
                <a:cs typeface="Calibri" pitchFamily="34" charset="0"/>
              </a:rPr>
              <a:t>moves across front, does an about face, “Presents Swords”</a:t>
            </a:r>
          </a:p>
          <a:p>
            <a:pPr lvl="1" indent="-169863">
              <a:lnSpc>
                <a:spcPct val="90000"/>
              </a:lnSpc>
              <a:buClr>
                <a:srgbClr val="FF0000"/>
              </a:buClr>
              <a:buNone/>
            </a:pPr>
            <a:r>
              <a:rPr lang="en-US" sz="2000" dirty="0" smtClean="0">
                <a:latin typeface="Calibri" pitchFamily="34" charset="0"/>
                <a:cs typeface="Calibri" pitchFamily="34" charset="0"/>
              </a:rPr>
              <a:t>      while gifts are presented</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100" dirty="0" smtClean="0">
                <a:latin typeface="Calibri" pitchFamily="34" charset="0"/>
                <a:cs typeface="Calibri" pitchFamily="34" charset="0"/>
              </a:rPr>
              <a:t>  Honor Guard </a:t>
            </a:r>
            <a:r>
              <a:rPr lang="en-US" sz="2000" dirty="0" smtClean="0">
                <a:latin typeface="Calibri" pitchFamily="34" charset="0"/>
                <a:cs typeface="Calibri" pitchFamily="34" charset="0"/>
              </a:rPr>
              <a:t>go to “Carry Swords” when gift bearers return to their seats</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100" dirty="0" smtClean="0">
                <a:latin typeface="Calibri" pitchFamily="34" charset="0"/>
                <a:cs typeface="Calibri" pitchFamily="34" charset="0"/>
              </a:rPr>
              <a:t>  Honor Guard </a:t>
            </a:r>
            <a:r>
              <a:rPr lang="en-US" sz="2000" dirty="0" smtClean="0">
                <a:latin typeface="Calibri" pitchFamily="34" charset="0"/>
                <a:cs typeface="Calibri" pitchFamily="34" charset="0"/>
              </a:rPr>
              <a:t>approach each other, turn and bow to the altar</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100" dirty="0" smtClean="0">
                <a:latin typeface="Calibri" pitchFamily="34" charset="0"/>
                <a:cs typeface="Calibri" pitchFamily="34" charset="0"/>
              </a:rPr>
              <a:t>  Honor Guard does an </a:t>
            </a:r>
            <a:r>
              <a:rPr lang="en-US" sz="2000" dirty="0" smtClean="0">
                <a:latin typeface="Calibri" pitchFamily="34" charset="0"/>
                <a:cs typeface="Calibri" pitchFamily="34" charset="0"/>
              </a:rPr>
              <a:t>about face (</a:t>
            </a:r>
            <a:r>
              <a:rPr lang="en-US" sz="2000" u="sng" dirty="0" smtClean="0">
                <a:latin typeface="Calibri" pitchFamily="34" charset="0"/>
                <a:cs typeface="Calibri" pitchFamily="34" charset="0"/>
              </a:rPr>
              <a:t>rotate right</a:t>
            </a:r>
            <a:r>
              <a:rPr lang="en-US" sz="2000" dirty="0" smtClean="0">
                <a:latin typeface="Calibri" pitchFamily="34" charset="0"/>
                <a:cs typeface="Calibri" pitchFamily="34" charset="0"/>
              </a:rPr>
              <a:t>); return down center aisle </a:t>
            </a:r>
          </a:p>
          <a:p>
            <a:pPr lvl="1" indent="-169863">
              <a:lnSpc>
                <a:spcPct val="90000"/>
              </a:lnSpc>
              <a:buClr>
                <a:srgbClr val="FF0000"/>
              </a:buClr>
              <a:buFont typeface="Wingdings" pitchFamily="2" charset="2"/>
              <a:buChar char="§"/>
            </a:pPr>
            <a:endParaRPr lang="en-US" sz="300" dirty="0" smtClean="0">
              <a:latin typeface="Calibri" pitchFamily="34" charset="0"/>
              <a:cs typeface="Calibri" pitchFamily="34" charset="0"/>
            </a:endParaRPr>
          </a:p>
          <a:p>
            <a:pPr lvl="1" indent="-169863">
              <a:lnSpc>
                <a:spcPct val="90000"/>
              </a:lnSpc>
              <a:buClr>
                <a:srgbClr val="FF0000"/>
              </a:buClr>
              <a:buFont typeface="Wingdings" pitchFamily="2" charset="2"/>
              <a:buChar char="§"/>
            </a:pPr>
            <a:r>
              <a:rPr lang="en-US" sz="2000" dirty="0" smtClean="0">
                <a:latin typeface="Calibri" pitchFamily="34" charset="0"/>
                <a:cs typeface="Calibri" pitchFamily="34" charset="0"/>
              </a:rPr>
              <a:t>  At the back of Church, the </a:t>
            </a:r>
            <a:r>
              <a:rPr lang="en-US" sz="2100" dirty="0" smtClean="0">
                <a:latin typeface="Calibri" pitchFamily="34" charset="0"/>
                <a:cs typeface="Calibri" pitchFamily="34" charset="0"/>
              </a:rPr>
              <a:t>Honor Guard </a:t>
            </a:r>
            <a:r>
              <a:rPr lang="en-US" sz="2000" dirty="0" smtClean="0">
                <a:latin typeface="Calibri" pitchFamily="34" charset="0"/>
                <a:cs typeface="Calibri" pitchFamily="34" charset="0"/>
              </a:rPr>
              <a:t>return their swords, remove their</a:t>
            </a:r>
          </a:p>
          <a:p>
            <a:pPr lvl="1" indent="-169863">
              <a:lnSpc>
                <a:spcPct val="90000"/>
              </a:lnSpc>
              <a:buClr>
                <a:srgbClr val="FF0000"/>
              </a:buClr>
              <a:buNone/>
            </a:pPr>
            <a:r>
              <a:rPr lang="en-US" sz="2000" dirty="0" smtClean="0">
                <a:latin typeface="Calibri" pitchFamily="34" charset="0"/>
                <a:cs typeface="Calibri" pitchFamily="34" charset="0"/>
              </a:rPr>
              <a:t>     beret and returns to their pew in unison</a:t>
            </a:r>
          </a:p>
          <a:p>
            <a:endParaRPr lang="en-US" dirty="0"/>
          </a:p>
        </p:txBody>
      </p:sp>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a:xfrm>
            <a:off x="457200" y="274638"/>
            <a:ext cx="8229600" cy="868362"/>
          </a:xfrm>
        </p:spPr>
        <p:txBody>
          <a:bodyPr>
            <a:normAutofit/>
          </a:bodyPr>
          <a:lstStyle/>
          <a:p>
            <a:pPr algn="ctr"/>
            <a:r>
              <a:rPr lang="en-US" sz="4000" dirty="0" smtClean="0">
                <a:solidFill>
                  <a:schemeClr val="tx1"/>
                </a:solidFill>
                <a:effectLst/>
                <a:latin typeface="Calibri" pitchFamily="34" charset="0"/>
                <a:cs typeface="Calibri" pitchFamily="34" charset="0"/>
              </a:rPr>
              <a:t>Mass Procedures</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876800"/>
          </a:xfrm>
        </p:spPr>
        <p:txBody>
          <a:bodyPr>
            <a:normAutofit lnSpcReduction="10000"/>
          </a:bodyPr>
          <a:lstStyle/>
          <a:p>
            <a:pPr>
              <a:lnSpc>
                <a:spcPct val="90000"/>
              </a:lnSpc>
              <a:buNone/>
            </a:pPr>
            <a:r>
              <a:rPr lang="en-US" sz="2400" b="1" dirty="0" smtClean="0">
                <a:latin typeface="Calibri" pitchFamily="34" charset="0"/>
                <a:cs typeface="Calibri" pitchFamily="34" charset="0"/>
              </a:rPr>
              <a:t>Communion</a:t>
            </a:r>
          </a:p>
          <a:p>
            <a:pPr lvl="1">
              <a:lnSpc>
                <a:spcPct val="90000"/>
              </a:lnSpc>
              <a:buClr>
                <a:srgbClr val="FF0000"/>
              </a:buClr>
              <a:buFont typeface="Wingdings" pitchFamily="2" charset="2"/>
              <a:buChar char="§"/>
            </a:pPr>
            <a:r>
              <a:rPr lang="en-US" sz="2000" dirty="0" smtClean="0">
                <a:latin typeface="Calibri" pitchFamily="34" charset="0"/>
                <a:cs typeface="Calibri" pitchFamily="34" charset="0"/>
              </a:rPr>
              <a:t> </a:t>
            </a:r>
            <a:r>
              <a:rPr lang="en-US" sz="2200" dirty="0" smtClean="0">
                <a:latin typeface="Calibri" pitchFamily="34" charset="0"/>
                <a:cs typeface="Calibri" pitchFamily="34" charset="0"/>
              </a:rPr>
              <a:t>After the “Great Amen”, the M/CCC moves to the center isle and</a:t>
            </a:r>
          </a:p>
          <a:p>
            <a:pPr lvl="1">
              <a:lnSpc>
                <a:spcPct val="90000"/>
              </a:lnSpc>
              <a:buClr>
                <a:srgbClr val="FF0000"/>
              </a:buClr>
              <a:buNone/>
            </a:pPr>
            <a:r>
              <a:rPr lang="en-US" sz="2200" dirty="0" smtClean="0">
                <a:latin typeface="Calibri" pitchFamily="34" charset="0"/>
                <a:cs typeface="Calibri" pitchFamily="34" charset="0"/>
              </a:rPr>
              <a:t>     signals to the Honor Guard to remove their Chapeau and gloves</a:t>
            </a:r>
          </a:p>
          <a:p>
            <a:pPr lvl="1">
              <a:lnSpc>
                <a:spcPct val="90000"/>
              </a:lnSpc>
              <a:buClr>
                <a:srgbClr val="FF0000"/>
              </a:buClr>
              <a:buFont typeface="Wingdings" pitchFamily="2" charset="2"/>
              <a:buChar char="§"/>
            </a:pPr>
            <a:r>
              <a:rPr lang="en-US" sz="2200" dirty="0" smtClean="0">
                <a:latin typeface="Calibri" pitchFamily="34" charset="0"/>
                <a:cs typeface="Calibri" pitchFamily="34" charset="0"/>
              </a:rPr>
              <a:t> At the appropriate time, the Honor Guards leave their pews from</a:t>
            </a:r>
          </a:p>
          <a:p>
            <a:pPr lvl="1">
              <a:lnSpc>
                <a:spcPct val="90000"/>
              </a:lnSpc>
              <a:buClr>
                <a:srgbClr val="FF0000"/>
              </a:buClr>
              <a:buNone/>
            </a:pPr>
            <a:r>
              <a:rPr lang="en-US" sz="2200" dirty="0" smtClean="0">
                <a:latin typeface="Calibri" pitchFamily="34" charset="0"/>
                <a:cs typeface="Calibri" pitchFamily="34" charset="0"/>
              </a:rPr>
              <a:t>     the side aisle and line up behind the last row of pews on each</a:t>
            </a:r>
          </a:p>
          <a:p>
            <a:pPr lvl="1">
              <a:lnSpc>
                <a:spcPct val="90000"/>
              </a:lnSpc>
              <a:buClr>
                <a:srgbClr val="FF0000"/>
              </a:buClr>
              <a:buNone/>
            </a:pPr>
            <a:r>
              <a:rPr lang="en-US" sz="2200" dirty="0" smtClean="0">
                <a:latin typeface="Calibri" pitchFamily="34" charset="0"/>
                <a:cs typeface="Calibri" pitchFamily="34" charset="0"/>
              </a:rPr>
              <a:t>     side</a:t>
            </a:r>
          </a:p>
          <a:p>
            <a:pPr lvl="1">
              <a:lnSpc>
                <a:spcPct val="90000"/>
              </a:lnSpc>
              <a:buClr>
                <a:srgbClr val="FF0000"/>
              </a:buClr>
              <a:buFont typeface="Wingdings" pitchFamily="2" charset="2"/>
              <a:buChar char="§"/>
            </a:pPr>
            <a:r>
              <a:rPr lang="en-US" sz="2200" dirty="0" smtClean="0">
                <a:latin typeface="Calibri" pitchFamily="34" charset="0"/>
                <a:cs typeface="Calibri" pitchFamily="34" charset="0"/>
              </a:rPr>
              <a:t> The Honor Guard proceed down the center with the right hand over</a:t>
            </a:r>
          </a:p>
          <a:p>
            <a:pPr lvl="1">
              <a:lnSpc>
                <a:spcPct val="90000"/>
              </a:lnSpc>
              <a:buClr>
                <a:srgbClr val="FF0000"/>
              </a:buClr>
              <a:buNone/>
            </a:pPr>
            <a:r>
              <a:rPr lang="en-US" sz="2200" dirty="0" smtClean="0">
                <a:latin typeface="Calibri" pitchFamily="34" charset="0"/>
                <a:cs typeface="Calibri" pitchFamily="34" charset="0"/>
              </a:rPr>
              <a:t>     their heart and the left hand holding their sword</a:t>
            </a:r>
            <a:r>
              <a:rPr lang="en-US" sz="2200" dirty="0" smtClean="0">
                <a:solidFill>
                  <a:srgbClr val="FF0000"/>
                </a:solidFill>
                <a:latin typeface="Calibri" pitchFamily="34" charset="0"/>
                <a:cs typeface="Calibri" pitchFamily="34" charset="0"/>
              </a:rPr>
              <a:t>*</a:t>
            </a:r>
            <a:endParaRPr lang="en-US" sz="2200" dirty="0" smtClean="0">
              <a:latin typeface="Calibri" pitchFamily="34" charset="0"/>
              <a:cs typeface="Calibri" pitchFamily="34" charset="0"/>
            </a:endParaRPr>
          </a:p>
          <a:p>
            <a:pPr lvl="1">
              <a:lnSpc>
                <a:spcPct val="90000"/>
              </a:lnSpc>
              <a:buClr>
                <a:srgbClr val="FF0000"/>
              </a:buClr>
              <a:buFont typeface="Wingdings" pitchFamily="2" charset="2"/>
              <a:buChar char="§"/>
            </a:pPr>
            <a:r>
              <a:rPr lang="en-US" sz="2200" dirty="0" smtClean="0">
                <a:latin typeface="Calibri" pitchFamily="34" charset="0"/>
                <a:cs typeface="Calibri" pitchFamily="34" charset="0"/>
              </a:rPr>
              <a:t> Communion can be taken by hand or mouth</a:t>
            </a:r>
          </a:p>
          <a:p>
            <a:pPr lvl="1">
              <a:lnSpc>
                <a:spcPct val="90000"/>
              </a:lnSpc>
              <a:buClr>
                <a:srgbClr val="FF0000"/>
              </a:buClr>
              <a:buFont typeface="Wingdings" pitchFamily="2" charset="2"/>
              <a:buChar char="§"/>
            </a:pPr>
            <a:r>
              <a:rPr lang="en-US" sz="2200" dirty="0" smtClean="0">
                <a:latin typeface="Calibri" pitchFamily="34" charset="0"/>
                <a:cs typeface="Calibri" pitchFamily="34" charset="0"/>
              </a:rPr>
              <a:t> If not taking the blood of Christ, the Honor Guard should bow in</a:t>
            </a:r>
          </a:p>
          <a:p>
            <a:pPr lvl="1">
              <a:lnSpc>
                <a:spcPct val="90000"/>
              </a:lnSpc>
              <a:buClr>
                <a:srgbClr val="FF0000"/>
              </a:buClr>
              <a:buNone/>
            </a:pPr>
            <a:r>
              <a:rPr lang="en-US" sz="2200" dirty="0" smtClean="0">
                <a:latin typeface="Calibri" pitchFamily="34" charset="0"/>
                <a:cs typeface="Calibri" pitchFamily="34" charset="0"/>
              </a:rPr>
              <a:t>     reverence and stay in order</a:t>
            </a:r>
          </a:p>
          <a:p>
            <a:pPr lvl="1">
              <a:lnSpc>
                <a:spcPct val="90000"/>
              </a:lnSpc>
              <a:buClr>
                <a:srgbClr val="FF0000"/>
              </a:buClr>
              <a:buFont typeface="Wingdings" pitchFamily="2" charset="2"/>
              <a:buChar char="§"/>
            </a:pPr>
            <a:r>
              <a:rPr lang="en-US" sz="2200" dirty="0" smtClean="0">
                <a:latin typeface="Calibri" pitchFamily="34" charset="0"/>
                <a:cs typeface="Calibri" pitchFamily="34" charset="0"/>
              </a:rPr>
              <a:t> After the ciborium is placed in the tabernacle, the M/CCC moves</a:t>
            </a:r>
          </a:p>
          <a:p>
            <a:pPr lvl="1">
              <a:lnSpc>
                <a:spcPct val="90000"/>
              </a:lnSpc>
              <a:buClr>
                <a:srgbClr val="FF0000"/>
              </a:buClr>
              <a:buNone/>
            </a:pPr>
            <a:r>
              <a:rPr lang="en-US" sz="2200" dirty="0" smtClean="0">
                <a:latin typeface="Calibri" pitchFamily="34" charset="0"/>
                <a:cs typeface="Calibri" pitchFamily="34" charset="0"/>
              </a:rPr>
              <a:t>     to the center isle and signals to the Honor Guard to put their </a:t>
            </a:r>
          </a:p>
          <a:p>
            <a:pPr lvl="1">
              <a:lnSpc>
                <a:spcPct val="90000"/>
              </a:lnSpc>
              <a:buClr>
                <a:srgbClr val="FF0000"/>
              </a:buClr>
              <a:buNone/>
            </a:pPr>
            <a:r>
              <a:rPr lang="en-US" sz="2200" dirty="0" smtClean="0">
                <a:latin typeface="Calibri" pitchFamily="34" charset="0"/>
                <a:cs typeface="Calibri" pitchFamily="34" charset="0"/>
              </a:rPr>
              <a:t>     gloves on</a:t>
            </a:r>
            <a:r>
              <a:rPr lang="en-US" sz="2200" dirty="0" smtClean="0">
                <a:solidFill>
                  <a:srgbClr val="FF0000"/>
                </a:solidFill>
                <a:latin typeface="Calibri" pitchFamily="34" charset="0"/>
                <a:cs typeface="Calibri" pitchFamily="34" charset="0"/>
              </a:rPr>
              <a:t>*</a:t>
            </a:r>
            <a:endParaRPr lang="en-US" sz="2200" dirty="0" smtClean="0">
              <a:latin typeface="Calibri" pitchFamily="34" charset="0"/>
              <a:cs typeface="Calibri" pitchFamily="34" charset="0"/>
            </a:endParaRPr>
          </a:p>
          <a:p>
            <a:pPr lvl="1">
              <a:lnSpc>
                <a:spcPct val="90000"/>
              </a:lnSpc>
              <a:buNone/>
            </a:pPr>
            <a:endParaRPr lang="en-US" sz="2400" dirty="0" smtClean="0">
              <a:latin typeface="Cambria" pitchFamily="18" charset="0"/>
            </a:endParaRPr>
          </a:p>
          <a:p>
            <a:endParaRPr lang="en-US" dirty="0"/>
          </a:p>
        </p:txBody>
      </p:sp>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a:xfrm>
            <a:off x="457200" y="274638"/>
            <a:ext cx="8229600" cy="868362"/>
          </a:xfrm>
        </p:spPr>
        <p:txBody>
          <a:bodyPr>
            <a:normAutofit/>
          </a:bodyPr>
          <a:lstStyle/>
          <a:p>
            <a:pPr algn="ctr"/>
            <a:r>
              <a:rPr lang="en-US" sz="4000" dirty="0" smtClean="0">
                <a:solidFill>
                  <a:schemeClr val="tx1"/>
                </a:solidFill>
                <a:effectLst/>
                <a:latin typeface="Calibri" pitchFamily="34" charset="0"/>
                <a:cs typeface="Calibri" pitchFamily="34" charset="0"/>
              </a:rPr>
              <a:t>Mass Procedures</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295400"/>
            <a:ext cx="7010400" cy="5181600"/>
          </a:xfrm>
        </p:spPr>
        <p:txBody>
          <a:bodyPr>
            <a:normAutofit fontScale="92500" lnSpcReduction="10000"/>
          </a:bodyPr>
          <a:lstStyle/>
          <a:p>
            <a:pPr>
              <a:lnSpc>
                <a:spcPct val="150000"/>
              </a:lnSpc>
            </a:pPr>
            <a:r>
              <a:rPr lang="en-US" sz="2800" dirty="0" smtClean="0">
                <a:latin typeface="Calibri" pitchFamily="34" charset="0"/>
                <a:cs typeface="Calibri" pitchFamily="34" charset="0"/>
              </a:rPr>
              <a:t>Answers to the Test</a:t>
            </a:r>
          </a:p>
          <a:p>
            <a:pPr>
              <a:lnSpc>
                <a:spcPct val="150000"/>
              </a:lnSpc>
            </a:pPr>
            <a:r>
              <a:rPr lang="en-US" sz="2800" dirty="0" smtClean="0">
                <a:latin typeface="Calibri" pitchFamily="34" charset="0"/>
                <a:cs typeface="Calibri" pitchFamily="34" charset="0"/>
              </a:rPr>
              <a:t>Color Corps Overview</a:t>
            </a:r>
          </a:p>
          <a:p>
            <a:pPr>
              <a:lnSpc>
                <a:spcPct val="150000"/>
              </a:lnSpc>
            </a:pPr>
            <a:r>
              <a:rPr lang="en-US" sz="2800" dirty="0" smtClean="0">
                <a:latin typeface="Calibri" pitchFamily="34" charset="0"/>
                <a:cs typeface="Calibri" pitchFamily="34" charset="0"/>
              </a:rPr>
              <a:t>Proper 4</a:t>
            </a:r>
            <a:r>
              <a:rPr lang="en-US" sz="2800" baseline="30000" dirty="0" smtClean="0">
                <a:latin typeface="Calibri" pitchFamily="34" charset="0"/>
                <a:cs typeface="Calibri" pitchFamily="34" charset="0"/>
              </a:rPr>
              <a:t>th</a:t>
            </a:r>
            <a:r>
              <a:rPr lang="en-US" sz="2800" dirty="0" smtClean="0">
                <a:latin typeface="Calibri" pitchFamily="34" charset="0"/>
                <a:cs typeface="Calibri" pitchFamily="34" charset="0"/>
              </a:rPr>
              <a:t> Degree Color Corps Attire</a:t>
            </a:r>
          </a:p>
          <a:p>
            <a:pPr>
              <a:lnSpc>
                <a:spcPct val="150000"/>
              </a:lnSpc>
            </a:pPr>
            <a:r>
              <a:rPr lang="en-US" sz="2800" dirty="0" smtClean="0">
                <a:latin typeface="Calibri" pitchFamily="34" charset="0"/>
                <a:cs typeface="Calibri" pitchFamily="34" charset="0"/>
              </a:rPr>
              <a:t>Color Corps Appearance</a:t>
            </a:r>
          </a:p>
          <a:p>
            <a:pPr>
              <a:lnSpc>
                <a:spcPct val="150000"/>
              </a:lnSpc>
            </a:pPr>
            <a:r>
              <a:rPr lang="en-US" sz="2800" dirty="0" smtClean="0">
                <a:latin typeface="Calibri" pitchFamily="34" charset="0"/>
                <a:cs typeface="Calibri" pitchFamily="34" charset="0"/>
              </a:rPr>
              <a:t>Conditioning Your Beret</a:t>
            </a:r>
          </a:p>
          <a:p>
            <a:pPr>
              <a:lnSpc>
                <a:spcPct val="150000"/>
              </a:lnSpc>
            </a:pPr>
            <a:r>
              <a:rPr lang="en-US" sz="2800" dirty="0" smtClean="0">
                <a:latin typeface="Calibri" pitchFamily="34" charset="0"/>
                <a:cs typeface="Calibri" pitchFamily="34" charset="0"/>
              </a:rPr>
              <a:t>Proper Protocol</a:t>
            </a:r>
          </a:p>
          <a:p>
            <a:pPr>
              <a:lnSpc>
                <a:spcPct val="150000"/>
              </a:lnSpc>
            </a:pPr>
            <a:r>
              <a:rPr lang="en-US" sz="2800" dirty="0" smtClean="0">
                <a:latin typeface="Calibri" pitchFamily="34" charset="0"/>
                <a:cs typeface="Calibri" pitchFamily="34" charset="0"/>
              </a:rPr>
              <a:t>Supreme Directives</a:t>
            </a:r>
          </a:p>
          <a:p>
            <a:pPr>
              <a:lnSpc>
                <a:spcPct val="150000"/>
              </a:lnSpc>
            </a:pPr>
            <a:r>
              <a:rPr lang="en-US" sz="2800" dirty="0" smtClean="0">
                <a:latin typeface="Calibri" pitchFamily="34" charset="0"/>
                <a:cs typeface="Calibri" pitchFamily="34" charset="0"/>
              </a:rPr>
              <a:t>Questions?</a:t>
            </a:r>
          </a:p>
          <a:p>
            <a:endParaRPr lang="en-US" dirty="0"/>
          </a:p>
        </p:txBody>
      </p:sp>
      <p:sp>
        <p:nvSpPr>
          <p:cNvPr id="2" name="Title 1"/>
          <p:cNvSpPr>
            <a:spLocks noGrp="1"/>
          </p:cNvSpPr>
          <p:nvPr>
            <p:ph type="title"/>
          </p:nvPr>
        </p:nvSpPr>
        <p:spPr>
          <a:xfrm>
            <a:off x="914400" y="274638"/>
            <a:ext cx="7315200" cy="868362"/>
          </a:xfrm>
        </p:spPr>
        <p:txBody>
          <a:bodyPr>
            <a:normAutofit/>
          </a:bodyPr>
          <a:lstStyle/>
          <a:p>
            <a:pPr algn="ctr"/>
            <a:r>
              <a:rPr lang="en-US" sz="4000" b="1" dirty="0" smtClean="0">
                <a:solidFill>
                  <a:schemeClr val="tx1"/>
                </a:solidFill>
                <a:latin typeface="Calibri" pitchFamily="34" charset="0"/>
                <a:cs typeface="Calibri" pitchFamily="34" charset="0"/>
              </a:rPr>
              <a:t>Training Outline </a:t>
            </a:r>
            <a:endParaRPr lang="en-US" sz="4000" b="1"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24400"/>
          </a:xfrm>
        </p:spPr>
        <p:txBody>
          <a:bodyPr>
            <a:normAutofit fontScale="92500" lnSpcReduction="10000"/>
          </a:bodyPr>
          <a:lstStyle/>
          <a:p>
            <a:pPr marL="365125" indent="-365125">
              <a:lnSpc>
                <a:spcPct val="90000"/>
              </a:lnSpc>
              <a:buNone/>
            </a:pPr>
            <a:r>
              <a:rPr lang="en-US" sz="2600" b="1" dirty="0" smtClean="0">
                <a:latin typeface="Calibri" pitchFamily="34" charset="0"/>
                <a:cs typeface="Calibri" pitchFamily="34" charset="0"/>
              </a:rPr>
              <a:t>Recession out of Church</a:t>
            </a:r>
          </a:p>
          <a:p>
            <a:pPr marL="511175" lvl="1" indent="-279400">
              <a:lnSpc>
                <a:spcPct val="90000"/>
              </a:lnSpc>
              <a:buClr>
                <a:srgbClr val="FF0000"/>
              </a:buClr>
              <a:buFont typeface="Wingdings" pitchFamily="2" charset="2"/>
              <a:buChar char="§"/>
            </a:pPr>
            <a:r>
              <a:rPr lang="en-US" sz="2400" dirty="0" smtClean="0">
                <a:latin typeface="Calibri" pitchFamily="34" charset="0"/>
                <a:cs typeface="Calibri" pitchFamily="34" charset="0"/>
              </a:rPr>
              <a:t>The M/CCC instructs the Honor Guard to leave their pews and line up behind the last pew</a:t>
            </a:r>
          </a:p>
          <a:p>
            <a:pPr marL="511175" lvl="1" indent="-279400">
              <a:lnSpc>
                <a:spcPct val="90000"/>
              </a:lnSpc>
              <a:buClr>
                <a:srgbClr val="FF0000"/>
              </a:buClr>
              <a:buFont typeface="Wingdings" pitchFamily="2" charset="2"/>
              <a:buChar char="§"/>
            </a:pPr>
            <a:r>
              <a:rPr lang="en-US" sz="2400" dirty="0" smtClean="0">
                <a:latin typeface="Calibri" pitchFamily="34" charset="0"/>
                <a:cs typeface="Calibri" pitchFamily="34" charset="0"/>
              </a:rPr>
              <a:t>The M/CCC instructs the Honor Guard to put their beret on and “Draw Swords” and proceeds down the center aisle</a:t>
            </a:r>
            <a:r>
              <a:rPr lang="en-US" sz="2400" dirty="0" smtClean="0">
                <a:solidFill>
                  <a:srgbClr val="FF0000"/>
                </a:solidFill>
                <a:latin typeface="Calibri" pitchFamily="34" charset="0"/>
                <a:cs typeface="Calibri" pitchFamily="34" charset="0"/>
              </a:rPr>
              <a:t>*</a:t>
            </a:r>
            <a:endParaRPr lang="en-US" sz="2400" dirty="0" smtClean="0">
              <a:latin typeface="Calibri" pitchFamily="34" charset="0"/>
              <a:cs typeface="Calibri" pitchFamily="34" charset="0"/>
            </a:endParaRPr>
          </a:p>
          <a:p>
            <a:pPr marL="511175" lvl="1" indent="-279400">
              <a:lnSpc>
                <a:spcPct val="90000"/>
              </a:lnSpc>
              <a:buClr>
                <a:srgbClr val="FF0000"/>
              </a:buClr>
              <a:buFont typeface="Wingdings" pitchFamily="2" charset="2"/>
              <a:buChar char="§"/>
            </a:pPr>
            <a:r>
              <a:rPr lang="en-US" sz="2400" dirty="0" smtClean="0">
                <a:latin typeface="Calibri" pitchFamily="34" charset="0"/>
                <a:cs typeface="Calibri" pitchFamily="34" charset="0"/>
              </a:rPr>
              <a:t>Upon reaching the front of the church, the M/CCC leaves enough room for the cross, candle bearers and the priest</a:t>
            </a:r>
          </a:p>
          <a:p>
            <a:pPr marL="511175" lvl="1" indent="-279400">
              <a:lnSpc>
                <a:spcPct val="90000"/>
              </a:lnSpc>
              <a:buClr>
                <a:srgbClr val="FF0000"/>
              </a:buClr>
              <a:buFont typeface="Wingdings" pitchFamily="2" charset="2"/>
              <a:buChar char="§"/>
            </a:pPr>
            <a:r>
              <a:rPr lang="en-US" sz="2400" dirty="0" smtClean="0">
                <a:latin typeface="Calibri" pitchFamily="34" charset="0"/>
                <a:cs typeface="Calibri" pitchFamily="34" charset="0"/>
              </a:rPr>
              <a:t>When the priest turns to the rear of the church, the M/CCC does an about face, thus signaling the Honor Guard to center face and “Present Swords”</a:t>
            </a:r>
          </a:p>
          <a:p>
            <a:pPr marL="511175" lvl="1" indent="-279400">
              <a:lnSpc>
                <a:spcPct val="90000"/>
              </a:lnSpc>
              <a:buClr>
                <a:srgbClr val="FF0000"/>
              </a:buClr>
              <a:buFont typeface="Wingdings" pitchFamily="2" charset="2"/>
              <a:buChar char="§"/>
            </a:pPr>
            <a:r>
              <a:rPr lang="en-US" sz="2400" dirty="0" smtClean="0">
                <a:latin typeface="Calibri" pitchFamily="34" charset="0"/>
                <a:cs typeface="Calibri" pitchFamily="34" charset="0"/>
              </a:rPr>
              <a:t>As the M/CCC proceeds to the rear of the church and goes past the first two Honor Guards, they go to “Carry Swords” and in turn proceed to the rear of the church (if aisle is too small, the Honor Guard on the right (as you face the front of the church) will take the lead and follow M/CCC</a:t>
            </a:r>
          </a:p>
          <a:p>
            <a:pPr marL="511175" lvl="1" indent="-279400">
              <a:lnSpc>
                <a:spcPct val="90000"/>
              </a:lnSpc>
              <a:buClr>
                <a:srgbClr val="FF0000"/>
              </a:buClr>
              <a:buFont typeface="Wingdings" pitchFamily="2" charset="2"/>
              <a:buChar char="§"/>
            </a:pPr>
            <a:r>
              <a:rPr lang="en-US" sz="2400" dirty="0" smtClean="0">
                <a:latin typeface="Calibri" pitchFamily="34" charset="0"/>
                <a:cs typeface="Calibri" pitchFamily="34" charset="0"/>
              </a:rPr>
              <a:t>This is repeated by the remaining Honor Guards</a:t>
            </a:r>
          </a:p>
          <a:p>
            <a:endParaRPr lang="en-US" dirty="0"/>
          </a:p>
        </p:txBody>
      </p:sp>
      <p:sp>
        <p:nvSpPr>
          <p:cNvPr id="3" name="Footer Placeholder 2"/>
          <p:cNvSpPr>
            <a:spLocks noGrp="1"/>
          </p:cNvSpPr>
          <p:nvPr>
            <p:ph type="ftr" sz="quarter" idx="11"/>
          </p:nvPr>
        </p:nvSpPr>
        <p:spPr>
          <a:xfrm>
            <a:off x="4380072" y="6407944"/>
            <a:ext cx="4763928" cy="365125"/>
          </a:xfrm>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
        <p:nvSpPr>
          <p:cNvPr id="4" name="Title 3"/>
          <p:cNvSpPr>
            <a:spLocks noGrp="1"/>
          </p:cNvSpPr>
          <p:nvPr>
            <p:ph type="title"/>
          </p:nvPr>
        </p:nvSpPr>
        <p:spPr>
          <a:xfrm>
            <a:off x="457200" y="274638"/>
            <a:ext cx="8229600" cy="868362"/>
          </a:xfrm>
        </p:spPr>
        <p:txBody>
          <a:bodyPr>
            <a:normAutofit/>
          </a:bodyPr>
          <a:lstStyle/>
          <a:p>
            <a:pPr algn="ctr"/>
            <a:r>
              <a:rPr lang="en-US" sz="4000" dirty="0" smtClean="0">
                <a:solidFill>
                  <a:schemeClr val="tx1"/>
                </a:solidFill>
                <a:effectLst/>
                <a:latin typeface="Calibri" pitchFamily="34" charset="0"/>
                <a:cs typeface="Calibri" pitchFamily="34" charset="0"/>
              </a:rPr>
              <a:t>Mass Procedures</a:t>
            </a:r>
            <a:endParaRPr lang="en-US" sz="4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00"/>
            <a:ext cx="7772400" cy="2209800"/>
          </a:xfrm>
        </p:spPr>
        <p:txBody>
          <a:bodyPr>
            <a:noAutofit/>
          </a:bodyPr>
          <a:lstStyle/>
          <a:p>
            <a:pPr algn="ctr"/>
            <a:r>
              <a:rPr lang="en-US" dirty="0" smtClean="0">
                <a:solidFill>
                  <a:schemeClr val="tx1"/>
                </a:solidFill>
                <a:effectLst/>
                <a:latin typeface="Calibri" pitchFamily="34" charset="0"/>
                <a:cs typeface="Calibri" pitchFamily="34" charset="0"/>
              </a:rPr>
              <a:t>Mass Recessional</a:t>
            </a:r>
            <a:br>
              <a:rPr lang="en-US" dirty="0" smtClean="0">
                <a:solidFill>
                  <a:schemeClr val="tx1"/>
                </a:solidFill>
                <a:effectLst/>
                <a:latin typeface="Calibri" pitchFamily="34" charset="0"/>
                <a:cs typeface="Calibri" pitchFamily="34" charset="0"/>
              </a:rPr>
            </a:br>
            <a:r>
              <a:rPr lang="en-US" dirty="0" smtClean="0">
                <a:solidFill>
                  <a:schemeClr val="tx1"/>
                </a:solidFill>
                <a:effectLst/>
                <a:latin typeface="Calibri" pitchFamily="34" charset="0"/>
                <a:cs typeface="Calibri" pitchFamily="34" charset="0"/>
              </a:rPr>
              <a:t>With a</a:t>
            </a:r>
            <a:br>
              <a:rPr lang="en-US" dirty="0" smtClean="0">
                <a:solidFill>
                  <a:schemeClr val="tx1"/>
                </a:solidFill>
                <a:effectLst/>
                <a:latin typeface="Calibri" pitchFamily="34" charset="0"/>
                <a:cs typeface="Calibri" pitchFamily="34" charset="0"/>
              </a:rPr>
            </a:br>
            <a:r>
              <a:rPr lang="en-US" dirty="0" smtClean="0">
                <a:solidFill>
                  <a:schemeClr val="tx1"/>
                </a:solidFill>
                <a:effectLst/>
                <a:latin typeface="Calibri" pitchFamily="34" charset="0"/>
                <a:cs typeface="Calibri" pitchFamily="34" charset="0"/>
              </a:rPr>
              <a:t>“</a:t>
            </a:r>
            <a:r>
              <a:rPr lang="en-US" u="sng" dirty="0" smtClean="0">
                <a:solidFill>
                  <a:schemeClr val="tx1"/>
                </a:solidFill>
                <a:effectLst/>
                <a:latin typeface="Calibri" pitchFamily="34" charset="0"/>
                <a:cs typeface="Calibri" pitchFamily="34" charset="0"/>
              </a:rPr>
              <a:t>Wide</a:t>
            </a:r>
            <a:r>
              <a:rPr lang="en-US" dirty="0" smtClean="0">
                <a:solidFill>
                  <a:schemeClr val="tx1"/>
                </a:solidFill>
                <a:effectLst/>
                <a:latin typeface="Calibri" pitchFamily="34" charset="0"/>
                <a:cs typeface="Calibri" pitchFamily="34" charset="0"/>
              </a:rPr>
              <a:t>” Center Aisle</a:t>
            </a:r>
            <a:endParaRPr lang="en-US" dirty="0">
              <a:solidFill>
                <a:schemeClr val="tx1"/>
              </a:solidFill>
              <a:effectLst/>
              <a:latin typeface="Calibri" pitchFamily="34" charset="0"/>
              <a:cs typeface="Calibri" pitchFamily="34"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25603"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25604"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25605"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25606" name="Line 20"/>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25607" name="Line 21"/>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25608" name="Line 22"/>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25609" name="Line 23"/>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25610" name="Line 26"/>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25611" name="Line 27"/>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25612" name="Line 28"/>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25613" name="Line 29"/>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25614" name="Line 30"/>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25615" name="Line 31"/>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25616" name="Line 32"/>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25617" name="Line 33"/>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25618" name="Line 34"/>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25619" name="Line 35"/>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25620" name="Line 36"/>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25621" name="Line 37"/>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25622" name="Line 38"/>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25623" name="Line 39"/>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25624" name="Oval 47"/>
          <p:cNvSpPr>
            <a:spLocks noChangeArrowheads="1"/>
          </p:cNvSpPr>
          <p:nvPr/>
        </p:nvSpPr>
        <p:spPr bwMode="auto">
          <a:xfrm>
            <a:off x="3048000" y="548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5625" name="Oval 48"/>
          <p:cNvSpPr>
            <a:spLocks noChangeArrowheads="1"/>
          </p:cNvSpPr>
          <p:nvPr/>
        </p:nvSpPr>
        <p:spPr bwMode="auto">
          <a:xfrm rot="5400000">
            <a:off x="4381500" y="4800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25626" name="Oval 49"/>
          <p:cNvSpPr>
            <a:spLocks noChangeArrowheads="1"/>
          </p:cNvSpPr>
          <p:nvPr/>
        </p:nvSpPr>
        <p:spPr bwMode="auto">
          <a:xfrm>
            <a:off x="2514600" y="5486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5627" name="Oval 50"/>
          <p:cNvSpPr>
            <a:spLocks noChangeArrowheads="1"/>
          </p:cNvSpPr>
          <p:nvPr/>
        </p:nvSpPr>
        <p:spPr bwMode="auto">
          <a:xfrm>
            <a:off x="198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28" name="Oval 51"/>
          <p:cNvSpPr>
            <a:spLocks noChangeArrowheads="1"/>
          </p:cNvSpPr>
          <p:nvPr/>
        </p:nvSpPr>
        <p:spPr bwMode="auto">
          <a:xfrm>
            <a:off x="1447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29" name="Oval 52"/>
          <p:cNvSpPr>
            <a:spLocks noChangeArrowheads="1"/>
          </p:cNvSpPr>
          <p:nvPr/>
        </p:nvSpPr>
        <p:spPr bwMode="auto">
          <a:xfrm>
            <a:off x="838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0" name="Oval 54"/>
          <p:cNvSpPr>
            <a:spLocks noChangeArrowheads="1"/>
          </p:cNvSpPr>
          <p:nvPr/>
        </p:nvSpPr>
        <p:spPr bwMode="auto">
          <a:xfrm>
            <a:off x="228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1" name="Oval 58"/>
          <p:cNvSpPr>
            <a:spLocks noChangeArrowheads="1"/>
          </p:cNvSpPr>
          <p:nvPr/>
        </p:nvSpPr>
        <p:spPr bwMode="auto">
          <a:xfrm>
            <a:off x="8458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2" name="Oval 59"/>
          <p:cNvSpPr>
            <a:spLocks noChangeArrowheads="1"/>
          </p:cNvSpPr>
          <p:nvPr/>
        </p:nvSpPr>
        <p:spPr bwMode="auto">
          <a:xfrm>
            <a:off x="7924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3" name="Oval 60"/>
          <p:cNvSpPr>
            <a:spLocks noChangeArrowheads="1"/>
          </p:cNvSpPr>
          <p:nvPr/>
        </p:nvSpPr>
        <p:spPr bwMode="auto">
          <a:xfrm>
            <a:off x="7391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4" name="Oval 61"/>
          <p:cNvSpPr>
            <a:spLocks noChangeArrowheads="1"/>
          </p:cNvSpPr>
          <p:nvPr/>
        </p:nvSpPr>
        <p:spPr bwMode="auto">
          <a:xfrm>
            <a:off x="685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5" name="Oval 62"/>
          <p:cNvSpPr>
            <a:spLocks noChangeArrowheads="1"/>
          </p:cNvSpPr>
          <p:nvPr/>
        </p:nvSpPr>
        <p:spPr bwMode="auto">
          <a:xfrm>
            <a:off x="624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5636" name="Oval 63"/>
          <p:cNvSpPr>
            <a:spLocks noChangeArrowheads="1"/>
          </p:cNvSpPr>
          <p:nvPr/>
        </p:nvSpPr>
        <p:spPr bwMode="auto">
          <a:xfrm>
            <a:off x="5638800" y="548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5637" name="Text Box 64"/>
          <p:cNvSpPr txBox="1">
            <a:spLocks noChangeArrowheads="1"/>
          </p:cNvSpPr>
          <p:nvPr/>
        </p:nvSpPr>
        <p:spPr bwMode="auto">
          <a:xfrm>
            <a:off x="904875" y="5800725"/>
            <a:ext cx="7315200" cy="553998"/>
          </a:xfrm>
          <a:prstGeom prst="rect">
            <a:avLst/>
          </a:prstGeom>
          <a:noFill/>
          <a:ln w="9525">
            <a:noFill/>
            <a:miter lim="800000"/>
            <a:headEnd/>
            <a:tailEnd/>
          </a:ln>
        </p:spPr>
        <p:txBody>
          <a:bodyPr>
            <a:spAutoFit/>
          </a:bodyPr>
          <a:lstStyle/>
          <a:p>
            <a:pPr algn="ctr">
              <a:spcBef>
                <a:spcPct val="50000"/>
              </a:spcBef>
            </a:pPr>
            <a:r>
              <a:rPr lang="en-US" sz="1200" b="1" dirty="0"/>
              <a:t>All are at ‘Attention’ Position – </a:t>
            </a:r>
            <a:r>
              <a:rPr lang="en-US" sz="1200" b="1" dirty="0" smtClean="0"/>
              <a:t>“Carry Swords” Position</a:t>
            </a:r>
            <a:endParaRPr lang="en-US" sz="1200" b="1" dirty="0"/>
          </a:p>
          <a:p>
            <a:pPr algn="ctr">
              <a:spcBef>
                <a:spcPct val="50000"/>
              </a:spcBef>
            </a:pPr>
            <a:r>
              <a:rPr lang="en-US" sz="1200" b="1" dirty="0"/>
              <a:t>Facing the Altar, the </a:t>
            </a:r>
            <a:r>
              <a:rPr lang="en-US" sz="1200" b="1" dirty="0" smtClean="0"/>
              <a:t>M/CCC Leads HG </a:t>
            </a:r>
            <a:r>
              <a:rPr lang="en-US" sz="1200" b="1" dirty="0"/>
              <a:t>Up Center Aisle</a:t>
            </a:r>
          </a:p>
        </p:txBody>
      </p:sp>
      <p:sp>
        <p:nvSpPr>
          <p:cNvPr id="25638" name="Footer Placeholder 37"/>
          <p:cNvSpPr>
            <a:spLocks noGrp="1"/>
          </p:cNvSpPr>
          <p:nvPr>
            <p:ph type="ftr" sz="quarter" idx="11"/>
          </p:nvPr>
        </p:nvSpPr>
        <p:spPr>
          <a:xfrm>
            <a:off x="4380072" y="6407944"/>
            <a:ext cx="4763928"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2662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2662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26629" name="Text Box 5"/>
          <p:cNvSpPr txBox="1">
            <a:spLocks noChangeArrowheads="1"/>
          </p:cNvSpPr>
          <p:nvPr/>
        </p:nvSpPr>
        <p:spPr bwMode="auto">
          <a:xfrm>
            <a:off x="3924300" y="228600"/>
            <a:ext cx="1295400" cy="369332"/>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26630"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26631"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26632"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26633"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26634"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26635"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26636"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26637"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26638"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26639"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26640"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26641"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26642"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26643"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26644"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26645"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26646"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26647"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26648" name="Oval 24"/>
          <p:cNvSpPr>
            <a:spLocks noChangeArrowheads="1"/>
          </p:cNvSpPr>
          <p:nvPr/>
        </p:nvSpPr>
        <p:spPr bwMode="auto">
          <a:xfrm rot="5400000">
            <a:off x="5486400" y="5029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6649" name="Oval 27"/>
          <p:cNvSpPr>
            <a:spLocks noChangeArrowheads="1"/>
          </p:cNvSpPr>
          <p:nvPr/>
        </p:nvSpPr>
        <p:spPr bwMode="auto">
          <a:xfrm rot="5400000">
            <a:off x="3352800" y="5029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6650" name="Oval 31"/>
          <p:cNvSpPr>
            <a:spLocks noChangeArrowheads="1"/>
          </p:cNvSpPr>
          <p:nvPr/>
        </p:nvSpPr>
        <p:spPr bwMode="auto">
          <a:xfrm>
            <a:off x="3048000" y="5486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6651" name="Oval 32"/>
          <p:cNvSpPr>
            <a:spLocks noChangeArrowheads="1"/>
          </p:cNvSpPr>
          <p:nvPr/>
        </p:nvSpPr>
        <p:spPr bwMode="auto">
          <a:xfrm rot="5400000">
            <a:off x="4381500" y="4495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26652" name="Oval 33"/>
          <p:cNvSpPr>
            <a:spLocks noChangeArrowheads="1"/>
          </p:cNvSpPr>
          <p:nvPr/>
        </p:nvSpPr>
        <p:spPr bwMode="auto">
          <a:xfrm>
            <a:off x="2514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3" name="Oval 34"/>
          <p:cNvSpPr>
            <a:spLocks noChangeArrowheads="1"/>
          </p:cNvSpPr>
          <p:nvPr/>
        </p:nvSpPr>
        <p:spPr bwMode="auto">
          <a:xfrm>
            <a:off x="198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4" name="Oval 35"/>
          <p:cNvSpPr>
            <a:spLocks noChangeArrowheads="1"/>
          </p:cNvSpPr>
          <p:nvPr/>
        </p:nvSpPr>
        <p:spPr bwMode="auto">
          <a:xfrm>
            <a:off x="1447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5" name="Oval 36"/>
          <p:cNvSpPr>
            <a:spLocks noChangeArrowheads="1"/>
          </p:cNvSpPr>
          <p:nvPr/>
        </p:nvSpPr>
        <p:spPr bwMode="auto">
          <a:xfrm>
            <a:off x="838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6" name="Oval 43"/>
          <p:cNvSpPr>
            <a:spLocks noChangeArrowheads="1"/>
          </p:cNvSpPr>
          <p:nvPr/>
        </p:nvSpPr>
        <p:spPr bwMode="auto">
          <a:xfrm>
            <a:off x="7924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7" name="Oval 44"/>
          <p:cNvSpPr>
            <a:spLocks noChangeArrowheads="1"/>
          </p:cNvSpPr>
          <p:nvPr/>
        </p:nvSpPr>
        <p:spPr bwMode="auto">
          <a:xfrm>
            <a:off x="7391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8" name="Oval 45"/>
          <p:cNvSpPr>
            <a:spLocks noChangeArrowheads="1"/>
          </p:cNvSpPr>
          <p:nvPr/>
        </p:nvSpPr>
        <p:spPr bwMode="auto">
          <a:xfrm>
            <a:off x="685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59" name="Oval 46"/>
          <p:cNvSpPr>
            <a:spLocks noChangeArrowheads="1"/>
          </p:cNvSpPr>
          <p:nvPr/>
        </p:nvSpPr>
        <p:spPr bwMode="auto">
          <a:xfrm>
            <a:off x="624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6660" name="Oval 47"/>
          <p:cNvSpPr>
            <a:spLocks noChangeArrowheads="1"/>
          </p:cNvSpPr>
          <p:nvPr/>
        </p:nvSpPr>
        <p:spPr bwMode="auto">
          <a:xfrm>
            <a:off x="5638800" y="5486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6661" name="Footer Placeholder 36"/>
          <p:cNvSpPr>
            <a:spLocks noGrp="1"/>
          </p:cNvSpPr>
          <p:nvPr>
            <p:ph type="ftr" sz="quarter" idx="11"/>
          </p:nvPr>
        </p:nvSpPr>
        <p:spPr>
          <a:xfrm>
            <a:off x="4380072" y="6407944"/>
            <a:ext cx="4763928"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2765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2765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2765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27654"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27655"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27656"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27657"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27658"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27659"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27660"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27661"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27662"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27663"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27664"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27665"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27666"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27667"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27668"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27669"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27670"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27671"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27672" name="Oval 24"/>
          <p:cNvSpPr>
            <a:spLocks noChangeArrowheads="1"/>
          </p:cNvSpPr>
          <p:nvPr/>
        </p:nvSpPr>
        <p:spPr bwMode="auto">
          <a:xfrm rot="5400000">
            <a:off x="5486400" y="4419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7673" name="Oval 27"/>
          <p:cNvSpPr>
            <a:spLocks noChangeArrowheads="1"/>
          </p:cNvSpPr>
          <p:nvPr/>
        </p:nvSpPr>
        <p:spPr bwMode="auto">
          <a:xfrm rot="5400000">
            <a:off x="3352800" y="4419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7674" name="Oval 31"/>
          <p:cNvSpPr>
            <a:spLocks noChangeArrowheads="1"/>
          </p:cNvSpPr>
          <p:nvPr/>
        </p:nvSpPr>
        <p:spPr bwMode="auto">
          <a:xfrm>
            <a:off x="304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75" name="Oval 32"/>
          <p:cNvSpPr>
            <a:spLocks noChangeArrowheads="1"/>
          </p:cNvSpPr>
          <p:nvPr/>
        </p:nvSpPr>
        <p:spPr bwMode="auto">
          <a:xfrm rot="5400000">
            <a:off x="4381500" y="3886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27676" name="Oval 33"/>
          <p:cNvSpPr>
            <a:spLocks noChangeArrowheads="1"/>
          </p:cNvSpPr>
          <p:nvPr/>
        </p:nvSpPr>
        <p:spPr bwMode="auto">
          <a:xfrm>
            <a:off x="2514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77" name="Oval 34"/>
          <p:cNvSpPr>
            <a:spLocks noChangeArrowheads="1"/>
          </p:cNvSpPr>
          <p:nvPr/>
        </p:nvSpPr>
        <p:spPr bwMode="auto">
          <a:xfrm>
            <a:off x="198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78" name="Oval 35"/>
          <p:cNvSpPr>
            <a:spLocks noChangeArrowheads="1"/>
          </p:cNvSpPr>
          <p:nvPr/>
        </p:nvSpPr>
        <p:spPr bwMode="auto">
          <a:xfrm>
            <a:off x="1447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79" name="Oval 36"/>
          <p:cNvSpPr>
            <a:spLocks noChangeArrowheads="1"/>
          </p:cNvSpPr>
          <p:nvPr/>
        </p:nvSpPr>
        <p:spPr bwMode="auto">
          <a:xfrm rot="-5400000">
            <a:off x="3352800" y="5029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7680" name="Oval 41"/>
          <p:cNvSpPr>
            <a:spLocks noChangeArrowheads="1"/>
          </p:cNvSpPr>
          <p:nvPr/>
        </p:nvSpPr>
        <p:spPr bwMode="auto">
          <a:xfrm rot="5400000">
            <a:off x="5486400" y="5029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7681" name="Oval 42"/>
          <p:cNvSpPr>
            <a:spLocks noChangeArrowheads="1"/>
          </p:cNvSpPr>
          <p:nvPr/>
        </p:nvSpPr>
        <p:spPr bwMode="auto">
          <a:xfrm>
            <a:off x="7391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82" name="Oval 43"/>
          <p:cNvSpPr>
            <a:spLocks noChangeArrowheads="1"/>
          </p:cNvSpPr>
          <p:nvPr/>
        </p:nvSpPr>
        <p:spPr bwMode="auto">
          <a:xfrm>
            <a:off x="685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83" name="Oval 44"/>
          <p:cNvSpPr>
            <a:spLocks noChangeArrowheads="1"/>
          </p:cNvSpPr>
          <p:nvPr/>
        </p:nvSpPr>
        <p:spPr bwMode="auto">
          <a:xfrm>
            <a:off x="624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84" name="Oval 45"/>
          <p:cNvSpPr>
            <a:spLocks noChangeArrowheads="1"/>
          </p:cNvSpPr>
          <p:nvPr/>
        </p:nvSpPr>
        <p:spPr bwMode="auto">
          <a:xfrm>
            <a:off x="5638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7685" name="Footer Placeholder 36"/>
          <p:cNvSpPr>
            <a:spLocks noGrp="1"/>
          </p:cNvSpPr>
          <p:nvPr>
            <p:ph type="ftr" sz="quarter" idx="11"/>
          </p:nvPr>
        </p:nvSpPr>
        <p:spPr>
          <a:xfrm>
            <a:off x="4380072" y="6407944"/>
            <a:ext cx="4763928"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2867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2867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2867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28678"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28679"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28680"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28681"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28682"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28683"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28684"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28685"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28686"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28687"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28688"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28689"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28690"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28691"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28692"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28693"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28694"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28695"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28696" name="Oval 24"/>
          <p:cNvSpPr>
            <a:spLocks noChangeArrowheads="1"/>
          </p:cNvSpPr>
          <p:nvPr/>
        </p:nvSpPr>
        <p:spPr bwMode="auto">
          <a:xfrm rot="5400000">
            <a:off x="5486400" y="38481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8697" name="Oval 25"/>
          <p:cNvSpPr>
            <a:spLocks noChangeArrowheads="1"/>
          </p:cNvSpPr>
          <p:nvPr/>
        </p:nvSpPr>
        <p:spPr bwMode="auto">
          <a:xfrm rot="5400000">
            <a:off x="3352800" y="38481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8698" name="Oval 26"/>
          <p:cNvSpPr>
            <a:spLocks noChangeArrowheads="1"/>
          </p:cNvSpPr>
          <p:nvPr/>
        </p:nvSpPr>
        <p:spPr bwMode="auto">
          <a:xfrm>
            <a:off x="304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699" name="Oval 27"/>
          <p:cNvSpPr>
            <a:spLocks noChangeArrowheads="1"/>
          </p:cNvSpPr>
          <p:nvPr/>
        </p:nvSpPr>
        <p:spPr bwMode="auto">
          <a:xfrm rot="5400000">
            <a:off x="4381500" y="33147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28700" name="Oval 28"/>
          <p:cNvSpPr>
            <a:spLocks noChangeArrowheads="1"/>
          </p:cNvSpPr>
          <p:nvPr/>
        </p:nvSpPr>
        <p:spPr bwMode="auto">
          <a:xfrm>
            <a:off x="2514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1" name="Oval 29"/>
          <p:cNvSpPr>
            <a:spLocks noChangeArrowheads="1"/>
          </p:cNvSpPr>
          <p:nvPr/>
        </p:nvSpPr>
        <p:spPr bwMode="auto">
          <a:xfrm>
            <a:off x="198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2" name="Oval 31"/>
          <p:cNvSpPr>
            <a:spLocks noChangeArrowheads="1"/>
          </p:cNvSpPr>
          <p:nvPr/>
        </p:nvSpPr>
        <p:spPr bwMode="auto">
          <a:xfrm rot="-5400000">
            <a:off x="33528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3" name="Oval 32"/>
          <p:cNvSpPr>
            <a:spLocks noChangeArrowheads="1"/>
          </p:cNvSpPr>
          <p:nvPr/>
        </p:nvSpPr>
        <p:spPr bwMode="auto">
          <a:xfrm rot="5400000">
            <a:off x="54864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4" name="Oval 34"/>
          <p:cNvSpPr>
            <a:spLocks noChangeArrowheads="1"/>
          </p:cNvSpPr>
          <p:nvPr/>
        </p:nvSpPr>
        <p:spPr bwMode="auto">
          <a:xfrm>
            <a:off x="685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5" name="Oval 35"/>
          <p:cNvSpPr>
            <a:spLocks noChangeArrowheads="1"/>
          </p:cNvSpPr>
          <p:nvPr/>
        </p:nvSpPr>
        <p:spPr bwMode="auto">
          <a:xfrm>
            <a:off x="624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6" name="Oval 36"/>
          <p:cNvSpPr>
            <a:spLocks noChangeArrowheads="1"/>
          </p:cNvSpPr>
          <p:nvPr/>
        </p:nvSpPr>
        <p:spPr bwMode="auto">
          <a:xfrm>
            <a:off x="5638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8707" name="Oval 37"/>
          <p:cNvSpPr>
            <a:spLocks noChangeArrowheads="1"/>
          </p:cNvSpPr>
          <p:nvPr/>
        </p:nvSpPr>
        <p:spPr bwMode="auto">
          <a:xfrm rot="5400000">
            <a:off x="5486400" y="4419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8708" name="Oval 38"/>
          <p:cNvSpPr>
            <a:spLocks noChangeArrowheads="1"/>
          </p:cNvSpPr>
          <p:nvPr/>
        </p:nvSpPr>
        <p:spPr bwMode="auto">
          <a:xfrm rot="5400000">
            <a:off x="3352800" y="4419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8709" name="Footer Placeholder 36"/>
          <p:cNvSpPr txBox="1">
            <a:spLocks/>
          </p:cNvSpPr>
          <p:nvPr/>
        </p:nvSpPr>
        <p:spPr bwMode="auto">
          <a:xfrm>
            <a:off x="5029200" y="6553199"/>
            <a:ext cx="4114799" cy="304801"/>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2969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2970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2970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29702"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29703"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29704"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29705"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29706"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29707"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29708"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29709"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29710"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29711"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29712"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29713"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29714"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29715"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29716"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29717"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29718"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29719"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29720" name="Oval 24"/>
          <p:cNvSpPr>
            <a:spLocks noChangeArrowheads="1"/>
          </p:cNvSpPr>
          <p:nvPr/>
        </p:nvSpPr>
        <p:spPr bwMode="auto">
          <a:xfrm rot="5400000">
            <a:off x="5486400" y="327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9721" name="Oval 25"/>
          <p:cNvSpPr>
            <a:spLocks noChangeArrowheads="1"/>
          </p:cNvSpPr>
          <p:nvPr/>
        </p:nvSpPr>
        <p:spPr bwMode="auto">
          <a:xfrm rot="5400000">
            <a:off x="3352800" y="327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29722" name="Oval 26"/>
          <p:cNvSpPr>
            <a:spLocks noChangeArrowheads="1"/>
          </p:cNvSpPr>
          <p:nvPr/>
        </p:nvSpPr>
        <p:spPr bwMode="auto">
          <a:xfrm>
            <a:off x="304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23" name="Oval 27"/>
          <p:cNvSpPr>
            <a:spLocks noChangeArrowheads="1"/>
          </p:cNvSpPr>
          <p:nvPr/>
        </p:nvSpPr>
        <p:spPr bwMode="auto">
          <a:xfrm rot="5400000">
            <a:off x="4381500" y="2743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29724" name="Oval 28"/>
          <p:cNvSpPr>
            <a:spLocks noChangeArrowheads="1"/>
          </p:cNvSpPr>
          <p:nvPr/>
        </p:nvSpPr>
        <p:spPr bwMode="auto">
          <a:xfrm>
            <a:off x="2514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25" name="Oval 30"/>
          <p:cNvSpPr>
            <a:spLocks noChangeArrowheads="1"/>
          </p:cNvSpPr>
          <p:nvPr/>
        </p:nvSpPr>
        <p:spPr bwMode="auto">
          <a:xfrm rot="-5400000">
            <a:off x="33528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26" name="Oval 31"/>
          <p:cNvSpPr>
            <a:spLocks noChangeArrowheads="1"/>
          </p:cNvSpPr>
          <p:nvPr/>
        </p:nvSpPr>
        <p:spPr bwMode="auto">
          <a:xfrm rot="5400000">
            <a:off x="54864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27" name="Oval 33"/>
          <p:cNvSpPr>
            <a:spLocks noChangeArrowheads="1"/>
          </p:cNvSpPr>
          <p:nvPr/>
        </p:nvSpPr>
        <p:spPr bwMode="auto">
          <a:xfrm>
            <a:off x="624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28" name="Oval 34"/>
          <p:cNvSpPr>
            <a:spLocks noChangeArrowheads="1"/>
          </p:cNvSpPr>
          <p:nvPr/>
        </p:nvSpPr>
        <p:spPr bwMode="auto">
          <a:xfrm>
            <a:off x="5638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29" name="Oval 35"/>
          <p:cNvSpPr>
            <a:spLocks noChangeArrowheads="1"/>
          </p:cNvSpPr>
          <p:nvPr/>
        </p:nvSpPr>
        <p:spPr bwMode="auto">
          <a:xfrm rot="5400000">
            <a:off x="5486400" y="3848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9730" name="Oval 36"/>
          <p:cNvSpPr>
            <a:spLocks noChangeArrowheads="1"/>
          </p:cNvSpPr>
          <p:nvPr/>
        </p:nvSpPr>
        <p:spPr bwMode="auto">
          <a:xfrm rot="5400000">
            <a:off x="3352800" y="3848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29731" name="Oval 37"/>
          <p:cNvSpPr>
            <a:spLocks noChangeArrowheads="1"/>
          </p:cNvSpPr>
          <p:nvPr/>
        </p:nvSpPr>
        <p:spPr bwMode="auto">
          <a:xfrm rot="5400000">
            <a:off x="54864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32" name="Oval 38"/>
          <p:cNvSpPr>
            <a:spLocks noChangeArrowheads="1"/>
          </p:cNvSpPr>
          <p:nvPr/>
        </p:nvSpPr>
        <p:spPr bwMode="auto">
          <a:xfrm rot="5400000">
            <a:off x="33528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9733" name="Footer Placeholder 36"/>
          <p:cNvSpPr txBox="1">
            <a:spLocks/>
          </p:cNvSpPr>
          <p:nvPr/>
        </p:nvSpPr>
        <p:spPr bwMode="auto">
          <a:xfrm>
            <a:off x="4876800" y="6584950"/>
            <a:ext cx="4267200"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072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072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072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0726"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0727"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0728"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0729"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0730"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0731"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0732"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0733"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0734"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0735"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0736"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0737"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0738"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0739"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0740"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0741"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0742"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0743"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0744" name="Oval 24"/>
          <p:cNvSpPr>
            <a:spLocks noChangeArrowheads="1"/>
          </p:cNvSpPr>
          <p:nvPr/>
        </p:nvSpPr>
        <p:spPr bwMode="auto">
          <a:xfrm rot="5400000">
            <a:off x="5486400" y="26670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0745" name="Oval 25"/>
          <p:cNvSpPr>
            <a:spLocks noChangeArrowheads="1"/>
          </p:cNvSpPr>
          <p:nvPr/>
        </p:nvSpPr>
        <p:spPr bwMode="auto">
          <a:xfrm rot="5400000">
            <a:off x="3352800" y="26670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0746" name="Oval 26"/>
          <p:cNvSpPr>
            <a:spLocks noChangeArrowheads="1"/>
          </p:cNvSpPr>
          <p:nvPr/>
        </p:nvSpPr>
        <p:spPr bwMode="auto">
          <a:xfrm>
            <a:off x="3048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47" name="Oval 27"/>
          <p:cNvSpPr>
            <a:spLocks noChangeArrowheads="1"/>
          </p:cNvSpPr>
          <p:nvPr/>
        </p:nvSpPr>
        <p:spPr bwMode="auto">
          <a:xfrm rot="5400000">
            <a:off x="4381500" y="2133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0748" name="Oval 29"/>
          <p:cNvSpPr>
            <a:spLocks noChangeArrowheads="1"/>
          </p:cNvSpPr>
          <p:nvPr/>
        </p:nvSpPr>
        <p:spPr bwMode="auto">
          <a:xfrm rot="-5400000">
            <a:off x="33528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49" name="Oval 30"/>
          <p:cNvSpPr>
            <a:spLocks noChangeArrowheads="1"/>
          </p:cNvSpPr>
          <p:nvPr/>
        </p:nvSpPr>
        <p:spPr bwMode="auto">
          <a:xfrm rot="5400000">
            <a:off x="54864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50" name="Oval 32"/>
          <p:cNvSpPr>
            <a:spLocks noChangeArrowheads="1"/>
          </p:cNvSpPr>
          <p:nvPr/>
        </p:nvSpPr>
        <p:spPr bwMode="auto">
          <a:xfrm>
            <a:off x="5638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51" name="Oval 33"/>
          <p:cNvSpPr>
            <a:spLocks noChangeArrowheads="1"/>
          </p:cNvSpPr>
          <p:nvPr/>
        </p:nvSpPr>
        <p:spPr bwMode="auto">
          <a:xfrm rot="5400000">
            <a:off x="5486400" y="32385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0752" name="Oval 34"/>
          <p:cNvSpPr>
            <a:spLocks noChangeArrowheads="1"/>
          </p:cNvSpPr>
          <p:nvPr/>
        </p:nvSpPr>
        <p:spPr bwMode="auto">
          <a:xfrm rot="5400000">
            <a:off x="3352800" y="32385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0753" name="Oval 35"/>
          <p:cNvSpPr>
            <a:spLocks noChangeArrowheads="1"/>
          </p:cNvSpPr>
          <p:nvPr/>
        </p:nvSpPr>
        <p:spPr bwMode="auto">
          <a:xfrm rot="5400000">
            <a:off x="5486400" y="381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54" name="Oval 36"/>
          <p:cNvSpPr>
            <a:spLocks noChangeArrowheads="1"/>
          </p:cNvSpPr>
          <p:nvPr/>
        </p:nvSpPr>
        <p:spPr bwMode="auto">
          <a:xfrm rot="5400000">
            <a:off x="3352800" y="381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55" name="Oval 37"/>
          <p:cNvSpPr>
            <a:spLocks noChangeArrowheads="1"/>
          </p:cNvSpPr>
          <p:nvPr/>
        </p:nvSpPr>
        <p:spPr bwMode="auto">
          <a:xfrm rot="5400000">
            <a:off x="54864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56" name="Oval 38"/>
          <p:cNvSpPr>
            <a:spLocks noChangeArrowheads="1"/>
          </p:cNvSpPr>
          <p:nvPr/>
        </p:nvSpPr>
        <p:spPr bwMode="auto">
          <a:xfrm rot="5400000">
            <a:off x="33528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0757" name="Footer Placeholder 36"/>
          <p:cNvSpPr txBox="1">
            <a:spLocks/>
          </p:cNvSpPr>
          <p:nvPr/>
        </p:nvSpPr>
        <p:spPr bwMode="auto">
          <a:xfrm>
            <a:off x="4724401" y="6584950"/>
            <a:ext cx="4419599"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174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174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174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1750"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1751"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1752"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1753"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1754"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1755"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1756"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1757"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1758"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1759"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1760"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1761"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1762"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1763"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1764"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1765"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1766"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1767"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1768" name="Oval 24"/>
          <p:cNvSpPr>
            <a:spLocks noChangeArrowheads="1"/>
          </p:cNvSpPr>
          <p:nvPr/>
        </p:nvSpPr>
        <p:spPr bwMode="auto">
          <a:xfrm rot="5400000">
            <a:off x="5486400" y="2133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1769" name="Oval 25"/>
          <p:cNvSpPr>
            <a:spLocks noChangeArrowheads="1"/>
          </p:cNvSpPr>
          <p:nvPr/>
        </p:nvSpPr>
        <p:spPr bwMode="auto">
          <a:xfrm rot="5400000">
            <a:off x="3352800" y="2133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1770" name="Oval 27"/>
          <p:cNvSpPr>
            <a:spLocks noChangeArrowheads="1"/>
          </p:cNvSpPr>
          <p:nvPr/>
        </p:nvSpPr>
        <p:spPr bwMode="auto">
          <a:xfrm rot="5400000">
            <a:off x="4381500" y="1600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1771" name="Oval 28"/>
          <p:cNvSpPr>
            <a:spLocks noChangeArrowheads="1"/>
          </p:cNvSpPr>
          <p:nvPr/>
        </p:nvSpPr>
        <p:spPr bwMode="auto">
          <a:xfrm rot="-5400000">
            <a:off x="33528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72" name="Oval 29"/>
          <p:cNvSpPr>
            <a:spLocks noChangeArrowheads="1"/>
          </p:cNvSpPr>
          <p:nvPr/>
        </p:nvSpPr>
        <p:spPr bwMode="auto">
          <a:xfrm rot="5400000">
            <a:off x="54864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73" name="Oval 31"/>
          <p:cNvSpPr>
            <a:spLocks noChangeArrowheads="1"/>
          </p:cNvSpPr>
          <p:nvPr/>
        </p:nvSpPr>
        <p:spPr bwMode="auto">
          <a:xfrm rot="5400000">
            <a:off x="5486400" y="2705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1774" name="Oval 32"/>
          <p:cNvSpPr>
            <a:spLocks noChangeArrowheads="1"/>
          </p:cNvSpPr>
          <p:nvPr/>
        </p:nvSpPr>
        <p:spPr bwMode="auto">
          <a:xfrm rot="5400000">
            <a:off x="3352800" y="2705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1775" name="Oval 33"/>
          <p:cNvSpPr>
            <a:spLocks noChangeArrowheads="1"/>
          </p:cNvSpPr>
          <p:nvPr/>
        </p:nvSpPr>
        <p:spPr bwMode="auto">
          <a:xfrm rot="5400000">
            <a:off x="5486400" y="3276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76" name="Oval 34"/>
          <p:cNvSpPr>
            <a:spLocks noChangeArrowheads="1"/>
          </p:cNvSpPr>
          <p:nvPr/>
        </p:nvSpPr>
        <p:spPr bwMode="auto">
          <a:xfrm rot="5400000">
            <a:off x="3352800" y="3276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77" name="Oval 35"/>
          <p:cNvSpPr>
            <a:spLocks noChangeArrowheads="1"/>
          </p:cNvSpPr>
          <p:nvPr/>
        </p:nvSpPr>
        <p:spPr bwMode="auto">
          <a:xfrm rot="5400000">
            <a:off x="54864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78" name="Oval 36"/>
          <p:cNvSpPr>
            <a:spLocks noChangeArrowheads="1"/>
          </p:cNvSpPr>
          <p:nvPr/>
        </p:nvSpPr>
        <p:spPr bwMode="auto">
          <a:xfrm rot="54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79" name="Oval 37"/>
          <p:cNvSpPr>
            <a:spLocks noChangeArrowheads="1"/>
          </p:cNvSpPr>
          <p:nvPr/>
        </p:nvSpPr>
        <p:spPr bwMode="auto">
          <a:xfrm rot="5400000">
            <a:off x="33528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80" name="Oval 38"/>
          <p:cNvSpPr>
            <a:spLocks noChangeArrowheads="1"/>
          </p:cNvSpPr>
          <p:nvPr/>
        </p:nvSpPr>
        <p:spPr bwMode="auto">
          <a:xfrm rot="5400000">
            <a:off x="54864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1781" name="Footer Placeholder 36"/>
          <p:cNvSpPr txBox="1">
            <a:spLocks/>
          </p:cNvSpPr>
          <p:nvPr/>
        </p:nvSpPr>
        <p:spPr bwMode="auto">
          <a:xfrm>
            <a:off x="4724399" y="6584950"/>
            <a:ext cx="4419601"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277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277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277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2774"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2775"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2776"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2777"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2778"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2779"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2780"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2781"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2782"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2783"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2784"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2785"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2786"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2787"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2788"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2789"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2790"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2791"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2792" name="Oval 24"/>
          <p:cNvSpPr>
            <a:spLocks noChangeArrowheads="1"/>
          </p:cNvSpPr>
          <p:nvPr/>
        </p:nvSpPr>
        <p:spPr bwMode="auto">
          <a:xfrm rot="5400000">
            <a:off x="54864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2793" name="Oval 25"/>
          <p:cNvSpPr>
            <a:spLocks noChangeArrowheads="1"/>
          </p:cNvSpPr>
          <p:nvPr/>
        </p:nvSpPr>
        <p:spPr bwMode="auto">
          <a:xfrm rot="5400000">
            <a:off x="33528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2794" name="Oval 26"/>
          <p:cNvSpPr>
            <a:spLocks noChangeArrowheads="1"/>
          </p:cNvSpPr>
          <p:nvPr/>
        </p:nvSpPr>
        <p:spPr bwMode="auto">
          <a:xfrm rot="5400000">
            <a:off x="4381500" y="1066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2795" name="Oval 27"/>
          <p:cNvSpPr>
            <a:spLocks noChangeArrowheads="1"/>
          </p:cNvSpPr>
          <p:nvPr/>
        </p:nvSpPr>
        <p:spPr bwMode="auto">
          <a:xfrm rot="-5400000">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796" name="Oval 28"/>
          <p:cNvSpPr>
            <a:spLocks noChangeArrowheads="1"/>
          </p:cNvSpPr>
          <p:nvPr/>
        </p:nvSpPr>
        <p:spPr bwMode="auto">
          <a:xfrm rot="5400000">
            <a:off x="54864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797" name="Oval 29"/>
          <p:cNvSpPr>
            <a:spLocks noChangeArrowheads="1"/>
          </p:cNvSpPr>
          <p:nvPr/>
        </p:nvSpPr>
        <p:spPr bwMode="auto">
          <a:xfrm rot="5400000">
            <a:off x="54864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2798" name="Oval 30"/>
          <p:cNvSpPr>
            <a:spLocks noChangeArrowheads="1"/>
          </p:cNvSpPr>
          <p:nvPr/>
        </p:nvSpPr>
        <p:spPr bwMode="auto">
          <a:xfrm rot="54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2799" name="Oval 31"/>
          <p:cNvSpPr>
            <a:spLocks noChangeArrowheads="1"/>
          </p:cNvSpPr>
          <p:nvPr/>
        </p:nvSpPr>
        <p:spPr bwMode="auto">
          <a:xfrm rot="5400000">
            <a:off x="54864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800" name="Oval 32"/>
          <p:cNvSpPr>
            <a:spLocks noChangeArrowheads="1"/>
          </p:cNvSpPr>
          <p:nvPr/>
        </p:nvSpPr>
        <p:spPr bwMode="auto">
          <a:xfrm rot="54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801" name="Oval 33"/>
          <p:cNvSpPr>
            <a:spLocks noChangeArrowheads="1"/>
          </p:cNvSpPr>
          <p:nvPr/>
        </p:nvSpPr>
        <p:spPr bwMode="auto">
          <a:xfrm rot="5400000">
            <a:off x="54864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802" name="Oval 34"/>
          <p:cNvSpPr>
            <a:spLocks noChangeArrowheads="1"/>
          </p:cNvSpPr>
          <p:nvPr/>
        </p:nvSpPr>
        <p:spPr bwMode="auto">
          <a:xfrm rot="54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803" name="Oval 35"/>
          <p:cNvSpPr>
            <a:spLocks noChangeArrowheads="1"/>
          </p:cNvSpPr>
          <p:nvPr/>
        </p:nvSpPr>
        <p:spPr bwMode="auto">
          <a:xfrm rot="54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804" name="Oval 36"/>
          <p:cNvSpPr>
            <a:spLocks noChangeArrowheads="1"/>
          </p:cNvSpPr>
          <p:nvPr/>
        </p:nvSpPr>
        <p:spPr bwMode="auto">
          <a:xfrm rot="5400000">
            <a:off x="54864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2805" name="Text Box 38"/>
          <p:cNvSpPr txBox="1">
            <a:spLocks noChangeArrowheads="1"/>
          </p:cNvSpPr>
          <p:nvPr/>
        </p:nvSpPr>
        <p:spPr bwMode="auto">
          <a:xfrm>
            <a:off x="914400" y="5638800"/>
            <a:ext cx="7315200" cy="366713"/>
          </a:xfrm>
          <a:prstGeom prst="rect">
            <a:avLst/>
          </a:prstGeom>
          <a:noFill/>
          <a:ln w="9525">
            <a:noFill/>
            <a:miter lim="800000"/>
            <a:headEnd/>
            <a:tailEnd/>
          </a:ln>
        </p:spPr>
        <p:txBody>
          <a:bodyPr>
            <a:spAutoFit/>
          </a:bodyPr>
          <a:lstStyle/>
          <a:p>
            <a:pPr algn="ctr">
              <a:spcBef>
                <a:spcPct val="50000"/>
              </a:spcBef>
            </a:pPr>
            <a:endParaRPr lang="en-US" dirty="0"/>
          </a:p>
        </p:txBody>
      </p:sp>
      <p:sp>
        <p:nvSpPr>
          <p:cNvPr id="32806" name="Footer Placeholder 36"/>
          <p:cNvSpPr txBox="1">
            <a:spLocks/>
          </p:cNvSpPr>
          <p:nvPr/>
        </p:nvSpPr>
        <p:spPr bwMode="auto">
          <a:xfrm>
            <a:off x="4648201" y="6584950"/>
            <a:ext cx="4495799"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305800" cy="5181600"/>
          </a:xfrm>
        </p:spPr>
        <p:txBody>
          <a:bodyPr>
            <a:normAutofit fontScale="62500" lnSpcReduction="20000"/>
          </a:bodyPr>
          <a:lstStyle/>
          <a:p>
            <a:pPr lvl="8"/>
            <a:r>
              <a:rPr lang="en-US" sz="1300" b="1" dirty="0" smtClean="0"/>
              <a:t>	</a:t>
            </a:r>
            <a:endParaRPr lang="en-US" sz="1300" dirty="0" smtClean="0"/>
          </a:p>
          <a:p>
            <a:pPr>
              <a:buNone/>
            </a:pPr>
            <a:r>
              <a:rPr lang="en-US" sz="2900" b="1" u="sng" dirty="0" smtClean="0"/>
              <a:t>General Knowledge</a:t>
            </a:r>
            <a:r>
              <a:rPr lang="en-US" sz="2400" b="1" dirty="0" smtClean="0"/>
              <a:t>					</a:t>
            </a:r>
            <a:r>
              <a:rPr lang="en-US" sz="2400" b="1" u="sng" dirty="0" smtClean="0"/>
              <a:t>True</a:t>
            </a:r>
            <a:r>
              <a:rPr lang="en-US" sz="2400" b="1" dirty="0" smtClean="0"/>
              <a:t>	</a:t>
            </a:r>
            <a:r>
              <a:rPr lang="en-US" sz="2400" b="1" u="sng" dirty="0" smtClean="0"/>
              <a:t>False</a:t>
            </a:r>
          </a:p>
          <a:p>
            <a:pPr lvl="0">
              <a:buNone/>
            </a:pPr>
            <a:r>
              <a:rPr lang="en-US" sz="2400" dirty="0" smtClean="0"/>
              <a:t>The Commander is appointed by the Navigator and serves </a:t>
            </a:r>
          </a:p>
          <a:p>
            <a:pPr lvl="0">
              <a:buNone/>
            </a:pPr>
            <a:r>
              <a:rPr lang="en-US" sz="2400" dirty="0" smtClean="0"/>
              <a:t>	during the Navigator’s term in office. 			   </a:t>
            </a:r>
            <a:r>
              <a:rPr lang="en-US" sz="2400" b="1" dirty="0" smtClean="0">
                <a:sym typeface="Wingdings"/>
              </a:rPr>
              <a:t></a:t>
            </a:r>
            <a:endParaRPr lang="en-US" sz="2400" b="1" dirty="0" smtClean="0"/>
          </a:p>
          <a:p>
            <a:pPr>
              <a:buNone/>
            </a:pPr>
            <a:r>
              <a:rPr lang="en-US" sz="2400" dirty="0" smtClean="0"/>
              <a:t> </a:t>
            </a:r>
          </a:p>
          <a:p>
            <a:pPr lvl="0">
              <a:buNone/>
            </a:pPr>
            <a:r>
              <a:rPr lang="en-US" sz="2400" dirty="0" smtClean="0"/>
              <a:t>The Marshal is appointed by the District Master and serves </a:t>
            </a:r>
          </a:p>
          <a:p>
            <a:pPr lvl="0">
              <a:buNone/>
            </a:pPr>
            <a:r>
              <a:rPr lang="en-US" sz="2400" dirty="0" smtClean="0"/>
              <a:t>	until such time the Marshal decides to resign.			    </a:t>
            </a:r>
            <a:r>
              <a:rPr lang="en-US" sz="2400" b="1" dirty="0" smtClean="0">
                <a:sym typeface="Wingdings"/>
              </a:rPr>
              <a:t></a:t>
            </a:r>
            <a:endParaRPr lang="en-US" sz="2400" dirty="0" smtClean="0"/>
          </a:p>
          <a:p>
            <a:pPr>
              <a:buNone/>
            </a:pPr>
            <a:r>
              <a:rPr lang="en-US" sz="2400" dirty="0" smtClean="0"/>
              <a:t> </a:t>
            </a:r>
          </a:p>
          <a:p>
            <a:pPr lvl="0">
              <a:buNone/>
            </a:pPr>
            <a:r>
              <a:rPr lang="en-US" sz="2400" dirty="0" smtClean="0"/>
              <a:t>When multiple Commanders are present at an event, the </a:t>
            </a:r>
          </a:p>
          <a:p>
            <a:pPr lvl="0">
              <a:buNone/>
            </a:pPr>
            <a:r>
              <a:rPr lang="en-US" sz="2400" dirty="0" smtClean="0"/>
              <a:t>	Commanders take turns in hosting the event.				    </a:t>
            </a:r>
            <a:r>
              <a:rPr lang="en-US" sz="2400" b="1" dirty="0" smtClean="0">
                <a:sym typeface="Wingdings"/>
              </a:rPr>
              <a:t></a:t>
            </a:r>
            <a:endParaRPr lang="en-US" sz="2400" dirty="0" smtClean="0"/>
          </a:p>
          <a:p>
            <a:pPr lvl="0">
              <a:buNone/>
            </a:pPr>
            <a:endParaRPr lang="en-US" sz="2400" dirty="0" smtClean="0"/>
          </a:p>
          <a:p>
            <a:pPr lvl="0">
              <a:buNone/>
            </a:pPr>
            <a:r>
              <a:rPr lang="en-US" sz="2400" dirty="0" smtClean="0"/>
              <a:t>When a Marshal is present at a Council or Assembly event, </a:t>
            </a:r>
          </a:p>
          <a:p>
            <a:pPr lvl="0">
              <a:buNone/>
            </a:pPr>
            <a:r>
              <a:rPr lang="en-US" sz="2400" dirty="0" smtClean="0"/>
              <a:t>	the Marshal is automatically in charge of the Color Corps.		    </a:t>
            </a:r>
            <a:r>
              <a:rPr lang="en-US" sz="2400" b="1" dirty="0" smtClean="0">
                <a:sym typeface="Wingdings"/>
              </a:rPr>
              <a:t></a:t>
            </a:r>
            <a:endParaRPr lang="en-US" sz="2400" dirty="0" smtClean="0"/>
          </a:p>
          <a:p>
            <a:pPr>
              <a:buNone/>
            </a:pPr>
            <a:endParaRPr lang="en-US" sz="2400" dirty="0" smtClean="0"/>
          </a:p>
          <a:p>
            <a:pPr lvl="0">
              <a:buNone/>
            </a:pPr>
            <a:r>
              <a:rPr lang="en-US" sz="2400" dirty="0" smtClean="0"/>
              <a:t>The Commander is responsible for ensuring that the Color </a:t>
            </a:r>
          </a:p>
          <a:p>
            <a:pPr lvl="0">
              <a:buNone/>
            </a:pPr>
            <a:r>
              <a:rPr lang="en-US" sz="2400" dirty="0" smtClean="0"/>
              <a:t>	Corps are in compliance to Supreme’s directives and the </a:t>
            </a:r>
          </a:p>
          <a:p>
            <a:pPr lvl="0">
              <a:buNone/>
            </a:pPr>
            <a:r>
              <a:rPr lang="en-US" sz="2400" dirty="0" smtClean="0"/>
              <a:t>	Color Corps manual. 					    </a:t>
            </a:r>
            <a:r>
              <a:rPr lang="en-US" sz="2400" b="1" dirty="0" smtClean="0">
                <a:sym typeface="Wingdings"/>
              </a:rPr>
              <a:t></a:t>
            </a:r>
            <a:endParaRPr lang="en-US" sz="2400" dirty="0" smtClean="0"/>
          </a:p>
          <a:p>
            <a:pPr>
              <a:buNone/>
            </a:pPr>
            <a:endParaRPr lang="en-US" sz="2400" dirty="0" smtClean="0"/>
          </a:p>
          <a:p>
            <a:pPr lvl="0">
              <a:buNone/>
            </a:pPr>
            <a:r>
              <a:rPr lang="en-US" sz="2400" dirty="0" smtClean="0"/>
              <a:t>The Commander/Marshal is responsible to ensure that the </a:t>
            </a:r>
          </a:p>
          <a:p>
            <a:pPr lvl="0">
              <a:buNone/>
            </a:pPr>
            <a:r>
              <a:rPr lang="en-US" sz="2400" dirty="0" smtClean="0"/>
              <a:t>	District Deputy is following protocol when there is a procession </a:t>
            </a:r>
          </a:p>
          <a:p>
            <a:pPr lvl="0">
              <a:buNone/>
            </a:pPr>
            <a:r>
              <a:rPr lang="en-US" sz="2400" dirty="0" smtClean="0"/>
              <a:t>	of dignitaries going into Church. 				    </a:t>
            </a:r>
            <a:r>
              <a:rPr lang="en-US" sz="2400" b="1" dirty="0" smtClean="0">
                <a:sym typeface="Wingdings"/>
              </a:rPr>
              <a:t></a:t>
            </a:r>
            <a:endParaRPr lang="en-US" sz="2400" dirty="0" smtClean="0">
              <a:cs typeface="Times New Roman" panose="02020603050405020304" pitchFamily="18" charset="0"/>
            </a:endParaRPr>
          </a:p>
          <a:p>
            <a:pPr>
              <a:buNone/>
            </a:pPr>
            <a:endParaRPr lang="en-US" sz="2400" dirty="0" smtClean="0">
              <a:cs typeface="Times New Roman" panose="02020603050405020304" pitchFamily="18" charset="0"/>
            </a:endParaRPr>
          </a:p>
          <a:p>
            <a:endParaRPr lang="en-US" sz="24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379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379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379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3798"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3799"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3800"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3801"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3802"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3803"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3804"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3805"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3806"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3807"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3808"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3809"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3810"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3811"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3812"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3813"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3814"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3815"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3816" name="Oval 26"/>
          <p:cNvSpPr>
            <a:spLocks noChangeArrowheads="1"/>
          </p:cNvSpPr>
          <p:nvPr/>
        </p:nvSpPr>
        <p:spPr bwMode="auto">
          <a:xfrm rot="5400000">
            <a:off x="4381500" y="1066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3817" name="Text Box 37"/>
          <p:cNvSpPr txBox="1">
            <a:spLocks noChangeArrowheads="1"/>
          </p:cNvSpPr>
          <p:nvPr/>
        </p:nvSpPr>
        <p:spPr bwMode="auto">
          <a:xfrm>
            <a:off x="0" y="5562600"/>
            <a:ext cx="9144000" cy="707886"/>
          </a:xfrm>
          <a:prstGeom prst="rect">
            <a:avLst/>
          </a:prstGeom>
          <a:noFill/>
          <a:ln w="9525">
            <a:noFill/>
            <a:miter lim="800000"/>
            <a:headEnd/>
            <a:tailEnd/>
          </a:ln>
        </p:spPr>
        <p:txBody>
          <a:bodyPr>
            <a:spAutoFit/>
          </a:bodyPr>
          <a:lstStyle/>
          <a:p>
            <a:pPr algn="ctr">
              <a:spcBef>
                <a:spcPct val="50000"/>
              </a:spcBef>
            </a:pPr>
            <a:r>
              <a:rPr lang="en-US" sz="1600" b="1" dirty="0"/>
              <a:t>As Celebrant Kisses the </a:t>
            </a:r>
            <a:r>
              <a:rPr lang="en-US" sz="1600" b="1" dirty="0" smtClean="0"/>
              <a:t>Altar</a:t>
            </a:r>
            <a:endParaRPr lang="en-US" sz="1600" b="1" dirty="0"/>
          </a:p>
          <a:p>
            <a:pPr algn="ctr">
              <a:spcBef>
                <a:spcPct val="50000"/>
              </a:spcBef>
            </a:pPr>
            <a:r>
              <a:rPr lang="en-US" sz="1600" b="1" dirty="0" smtClean="0"/>
              <a:t>M/CCC Salutes </a:t>
            </a:r>
            <a:r>
              <a:rPr lang="en-US" sz="1600" b="1" dirty="0"/>
              <a:t>the Altar</a:t>
            </a:r>
          </a:p>
        </p:txBody>
      </p:sp>
      <p:sp>
        <p:nvSpPr>
          <p:cNvPr id="33818" name="Oval 44"/>
          <p:cNvSpPr>
            <a:spLocks noChangeArrowheads="1"/>
          </p:cNvSpPr>
          <p:nvPr/>
        </p:nvSpPr>
        <p:spPr bwMode="auto">
          <a:xfrm rot="5400000">
            <a:off x="54864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3819" name="Oval 45"/>
          <p:cNvSpPr>
            <a:spLocks noChangeArrowheads="1"/>
          </p:cNvSpPr>
          <p:nvPr/>
        </p:nvSpPr>
        <p:spPr bwMode="auto">
          <a:xfrm rot="5400000">
            <a:off x="33528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3820" name="Oval 46"/>
          <p:cNvSpPr>
            <a:spLocks noChangeArrowheads="1"/>
          </p:cNvSpPr>
          <p:nvPr/>
        </p:nvSpPr>
        <p:spPr bwMode="auto">
          <a:xfrm rot="-5400000">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1" name="Oval 47"/>
          <p:cNvSpPr>
            <a:spLocks noChangeArrowheads="1"/>
          </p:cNvSpPr>
          <p:nvPr/>
        </p:nvSpPr>
        <p:spPr bwMode="auto">
          <a:xfrm rot="5400000">
            <a:off x="54864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2" name="Oval 48"/>
          <p:cNvSpPr>
            <a:spLocks noChangeArrowheads="1"/>
          </p:cNvSpPr>
          <p:nvPr/>
        </p:nvSpPr>
        <p:spPr bwMode="auto">
          <a:xfrm rot="5400000">
            <a:off x="54864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3823" name="Oval 49"/>
          <p:cNvSpPr>
            <a:spLocks noChangeArrowheads="1"/>
          </p:cNvSpPr>
          <p:nvPr/>
        </p:nvSpPr>
        <p:spPr bwMode="auto">
          <a:xfrm rot="54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3824" name="Oval 50"/>
          <p:cNvSpPr>
            <a:spLocks noChangeArrowheads="1"/>
          </p:cNvSpPr>
          <p:nvPr/>
        </p:nvSpPr>
        <p:spPr bwMode="auto">
          <a:xfrm rot="5400000">
            <a:off x="54864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5" name="Oval 51"/>
          <p:cNvSpPr>
            <a:spLocks noChangeArrowheads="1"/>
          </p:cNvSpPr>
          <p:nvPr/>
        </p:nvSpPr>
        <p:spPr bwMode="auto">
          <a:xfrm rot="54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6" name="Oval 52"/>
          <p:cNvSpPr>
            <a:spLocks noChangeArrowheads="1"/>
          </p:cNvSpPr>
          <p:nvPr/>
        </p:nvSpPr>
        <p:spPr bwMode="auto">
          <a:xfrm rot="5400000">
            <a:off x="54864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7" name="Oval 53"/>
          <p:cNvSpPr>
            <a:spLocks noChangeArrowheads="1"/>
          </p:cNvSpPr>
          <p:nvPr/>
        </p:nvSpPr>
        <p:spPr bwMode="auto">
          <a:xfrm rot="54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8" name="Oval 54"/>
          <p:cNvSpPr>
            <a:spLocks noChangeArrowheads="1"/>
          </p:cNvSpPr>
          <p:nvPr/>
        </p:nvSpPr>
        <p:spPr bwMode="auto">
          <a:xfrm rot="54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29" name="Oval 55"/>
          <p:cNvSpPr>
            <a:spLocks noChangeArrowheads="1"/>
          </p:cNvSpPr>
          <p:nvPr/>
        </p:nvSpPr>
        <p:spPr bwMode="auto">
          <a:xfrm rot="5400000">
            <a:off x="54864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3830" name="Footer Placeholder 36"/>
          <p:cNvSpPr txBox="1">
            <a:spLocks/>
          </p:cNvSpPr>
          <p:nvPr/>
        </p:nvSpPr>
        <p:spPr bwMode="auto">
          <a:xfrm>
            <a:off x="4648200" y="6584950"/>
            <a:ext cx="4495800"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481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482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482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4822"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4823"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4824"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4825"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4826"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4827"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4828"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4829"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4830"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4831"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4832"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4833"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4834"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4835"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4836"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4837"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4838"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4839"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4840" name="Oval 24"/>
          <p:cNvSpPr>
            <a:spLocks noChangeArrowheads="1"/>
          </p:cNvSpPr>
          <p:nvPr/>
        </p:nvSpPr>
        <p:spPr bwMode="auto">
          <a:xfrm rot="10800000">
            <a:off x="33528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4841" name="Oval 25"/>
          <p:cNvSpPr>
            <a:spLocks noChangeArrowheads="1"/>
          </p:cNvSpPr>
          <p:nvPr/>
        </p:nvSpPr>
        <p:spPr bwMode="auto">
          <a:xfrm rot="5400000">
            <a:off x="4381500" y="1066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4842"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43" name="Oval 27"/>
          <p:cNvSpPr>
            <a:spLocks noChangeArrowheads="1"/>
          </p:cNvSpPr>
          <p:nvPr/>
        </p:nvSpPr>
        <p:spPr bwMode="auto">
          <a:xfrm rot="108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4844" name="Oval 28"/>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45" name="Oval 29"/>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46" name="Oval 30"/>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47" name="Text Box 31"/>
          <p:cNvSpPr txBox="1">
            <a:spLocks noChangeArrowheads="1"/>
          </p:cNvSpPr>
          <p:nvPr/>
        </p:nvSpPr>
        <p:spPr bwMode="auto">
          <a:xfrm>
            <a:off x="0" y="5486400"/>
            <a:ext cx="9144000" cy="707886"/>
          </a:xfrm>
          <a:prstGeom prst="rect">
            <a:avLst/>
          </a:prstGeom>
          <a:noFill/>
          <a:ln w="9525">
            <a:noFill/>
            <a:miter lim="800000"/>
            <a:headEnd/>
            <a:tailEnd/>
          </a:ln>
        </p:spPr>
        <p:txBody>
          <a:bodyPr>
            <a:spAutoFit/>
          </a:bodyPr>
          <a:lstStyle/>
          <a:p>
            <a:pPr algn="ctr">
              <a:spcBef>
                <a:spcPct val="50000"/>
              </a:spcBef>
            </a:pPr>
            <a:r>
              <a:rPr lang="en-US" sz="1600" b="1" dirty="0"/>
              <a:t>The </a:t>
            </a:r>
            <a:r>
              <a:rPr lang="en-US" sz="1600" b="1" dirty="0" smtClean="0"/>
              <a:t>M/CCC does </a:t>
            </a:r>
            <a:r>
              <a:rPr lang="en-US" sz="1600" b="1" dirty="0"/>
              <a:t>an ‘About Face’ </a:t>
            </a:r>
          </a:p>
          <a:p>
            <a:pPr algn="ctr">
              <a:spcBef>
                <a:spcPct val="50000"/>
              </a:spcBef>
            </a:pPr>
            <a:r>
              <a:rPr lang="en-US" sz="1600" b="1" dirty="0"/>
              <a:t>Remaining CC Face Inward, </a:t>
            </a:r>
            <a:r>
              <a:rPr lang="en-US" sz="1600" b="1" dirty="0" smtClean="0"/>
              <a:t>and ‘Present Swords’</a:t>
            </a:r>
            <a:endParaRPr lang="en-US" sz="1600" b="1" dirty="0"/>
          </a:p>
        </p:txBody>
      </p:sp>
      <p:sp>
        <p:nvSpPr>
          <p:cNvPr id="34848" name="Oval 32"/>
          <p:cNvSpPr>
            <a:spLocks noChangeArrowheads="1"/>
          </p:cNvSpPr>
          <p:nvPr/>
        </p:nvSpPr>
        <p:spPr bwMode="auto">
          <a:xfrm rot="10800000">
            <a:off x="54102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4849" name="Oval 33"/>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50" name="Oval 34"/>
          <p:cNvSpPr>
            <a:spLocks noChangeArrowheads="1"/>
          </p:cNvSpPr>
          <p:nvPr/>
        </p:nvSpPr>
        <p:spPr bwMode="auto">
          <a:xfrm rot="10800000">
            <a:off x="5410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4851" name="Oval 35"/>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52" name="Oval 36"/>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53" name="Oval 37"/>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4854" name="Footer Placeholder 36"/>
          <p:cNvSpPr txBox="1">
            <a:spLocks/>
          </p:cNvSpPr>
          <p:nvPr/>
        </p:nvSpPr>
        <p:spPr bwMode="auto">
          <a:xfrm>
            <a:off x="4648199" y="6584950"/>
            <a:ext cx="4495801"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584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584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5845" name="Text Box 5"/>
          <p:cNvSpPr txBox="1">
            <a:spLocks noChangeArrowheads="1"/>
          </p:cNvSpPr>
          <p:nvPr/>
        </p:nvSpPr>
        <p:spPr bwMode="auto">
          <a:xfrm>
            <a:off x="3924300" y="228600"/>
            <a:ext cx="1295400" cy="369332"/>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5846"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5847"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5848"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5849"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5850"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5851"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5852"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5853"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5854"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5855"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5856"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5857"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5858"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5859"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5860"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5861"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5862"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5863"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5864" name="Oval 26"/>
          <p:cNvSpPr>
            <a:spLocks noChangeArrowheads="1"/>
          </p:cNvSpPr>
          <p:nvPr/>
        </p:nvSpPr>
        <p:spPr bwMode="auto">
          <a:xfrm rot="5400000">
            <a:off x="4381500" y="1371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5865" name="Text Box 37"/>
          <p:cNvSpPr txBox="1">
            <a:spLocks noChangeArrowheads="1"/>
          </p:cNvSpPr>
          <p:nvPr/>
        </p:nvSpPr>
        <p:spPr bwMode="auto">
          <a:xfrm>
            <a:off x="1828800" y="5562600"/>
            <a:ext cx="5486400" cy="707886"/>
          </a:xfrm>
          <a:prstGeom prst="rect">
            <a:avLst/>
          </a:prstGeom>
          <a:noFill/>
          <a:ln w="9525">
            <a:noFill/>
            <a:miter lim="800000"/>
            <a:headEnd/>
            <a:tailEnd/>
          </a:ln>
        </p:spPr>
        <p:txBody>
          <a:bodyPr>
            <a:spAutoFit/>
          </a:bodyPr>
          <a:lstStyle/>
          <a:p>
            <a:pPr algn="ctr">
              <a:spcBef>
                <a:spcPct val="50000"/>
              </a:spcBef>
            </a:pPr>
            <a:r>
              <a:rPr lang="en-US" sz="1600" b="1" dirty="0" smtClean="0"/>
              <a:t>M/CCC </a:t>
            </a:r>
            <a:r>
              <a:rPr lang="en-US" sz="1600" b="1" u="sng" dirty="0" smtClean="0"/>
              <a:t>ONLY</a:t>
            </a:r>
            <a:r>
              <a:rPr lang="en-US" sz="1600" b="1" dirty="0" smtClean="0"/>
              <a:t> </a:t>
            </a:r>
            <a:r>
              <a:rPr lang="en-US" sz="1600" b="1" dirty="0"/>
              <a:t>Goes to ‘Carry Sword’</a:t>
            </a:r>
          </a:p>
          <a:p>
            <a:pPr algn="ctr">
              <a:spcBef>
                <a:spcPct val="50000"/>
              </a:spcBef>
            </a:pPr>
            <a:r>
              <a:rPr lang="en-US" sz="1600" b="1" dirty="0" smtClean="0"/>
              <a:t>M/CCC Begins </a:t>
            </a:r>
            <a:r>
              <a:rPr lang="en-US" sz="1600" b="1" dirty="0"/>
              <a:t>to March Between the Ranks</a:t>
            </a:r>
          </a:p>
        </p:txBody>
      </p:sp>
      <p:sp>
        <p:nvSpPr>
          <p:cNvPr id="35866" name="Oval 38"/>
          <p:cNvSpPr>
            <a:spLocks noChangeArrowheads="1"/>
          </p:cNvSpPr>
          <p:nvPr/>
        </p:nvSpPr>
        <p:spPr bwMode="auto">
          <a:xfrm rot="10800000">
            <a:off x="33528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5867" name="Oval 39"/>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68" name="Oval 40"/>
          <p:cNvSpPr>
            <a:spLocks noChangeArrowheads="1"/>
          </p:cNvSpPr>
          <p:nvPr/>
        </p:nvSpPr>
        <p:spPr bwMode="auto">
          <a:xfrm rot="108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5869" name="Oval 41"/>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0" name="Oval 42"/>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1" name="Oval 43"/>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2" name="Oval 44"/>
          <p:cNvSpPr>
            <a:spLocks noChangeArrowheads="1"/>
          </p:cNvSpPr>
          <p:nvPr/>
        </p:nvSpPr>
        <p:spPr bwMode="auto">
          <a:xfrm rot="10800000">
            <a:off x="54102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5873" name="Oval 45"/>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4" name="Oval 46"/>
          <p:cNvSpPr>
            <a:spLocks noChangeArrowheads="1"/>
          </p:cNvSpPr>
          <p:nvPr/>
        </p:nvSpPr>
        <p:spPr bwMode="auto">
          <a:xfrm rot="10800000">
            <a:off x="5410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5875" name="Oval 47"/>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6" name="Oval 48"/>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7" name="Oval 49"/>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5878" name="Footer Placeholder 37"/>
          <p:cNvSpPr>
            <a:spLocks noGrp="1"/>
          </p:cNvSpPr>
          <p:nvPr>
            <p:ph type="ftr" sz="quarter" idx="11"/>
          </p:nvPr>
        </p:nvSpPr>
        <p:spPr>
          <a:xfrm>
            <a:off x="4380072" y="6407944"/>
            <a:ext cx="4763928" cy="365125"/>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686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686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686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6870"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6871"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6872"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6873"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6874"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6875"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6876"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6877"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6878"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6879"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6880"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6881"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6882"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6883"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6884"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6885"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6886"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6887"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6888" name="Oval 26"/>
          <p:cNvSpPr>
            <a:spLocks noChangeArrowheads="1"/>
          </p:cNvSpPr>
          <p:nvPr/>
        </p:nvSpPr>
        <p:spPr bwMode="auto">
          <a:xfrm rot="5400000">
            <a:off x="4381500" y="1752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6889" name="Text Box 37"/>
          <p:cNvSpPr txBox="1">
            <a:spLocks noChangeArrowheads="1"/>
          </p:cNvSpPr>
          <p:nvPr/>
        </p:nvSpPr>
        <p:spPr bwMode="auto">
          <a:xfrm>
            <a:off x="0" y="5410200"/>
            <a:ext cx="9144000" cy="707886"/>
          </a:xfrm>
          <a:prstGeom prst="rect">
            <a:avLst/>
          </a:prstGeom>
          <a:noFill/>
          <a:ln w="9525">
            <a:noFill/>
            <a:miter lim="800000"/>
            <a:headEnd/>
            <a:tailEnd/>
          </a:ln>
        </p:spPr>
        <p:txBody>
          <a:bodyPr>
            <a:spAutoFit/>
          </a:bodyPr>
          <a:lstStyle/>
          <a:p>
            <a:pPr algn="ctr">
              <a:spcBef>
                <a:spcPct val="50000"/>
              </a:spcBef>
            </a:pPr>
            <a:r>
              <a:rPr lang="en-US" sz="1600" b="1" dirty="0"/>
              <a:t>As the </a:t>
            </a:r>
            <a:r>
              <a:rPr lang="en-US" sz="1600" b="1" dirty="0" smtClean="0"/>
              <a:t>M/CCC Passes </a:t>
            </a:r>
            <a:r>
              <a:rPr lang="en-US" sz="1600" b="1" dirty="0"/>
              <a:t>Each Pair of </a:t>
            </a:r>
            <a:r>
              <a:rPr lang="en-US" sz="1600" b="1" dirty="0" smtClean="0"/>
              <a:t>HG,</a:t>
            </a:r>
            <a:endParaRPr lang="en-US" sz="1600" b="1" dirty="0"/>
          </a:p>
          <a:p>
            <a:pPr algn="ctr">
              <a:spcBef>
                <a:spcPct val="50000"/>
              </a:spcBef>
            </a:pPr>
            <a:r>
              <a:rPr lang="en-US" sz="1600" b="1" dirty="0"/>
              <a:t> They (IN PAIRS) go to ‘Carry Sword’</a:t>
            </a:r>
          </a:p>
        </p:txBody>
      </p:sp>
      <p:sp>
        <p:nvSpPr>
          <p:cNvPr id="36890" name="Oval 38"/>
          <p:cNvSpPr>
            <a:spLocks noChangeArrowheads="1"/>
          </p:cNvSpPr>
          <p:nvPr/>
        </p:nvSpPr>
        <p:spPr bwMode="auto">
          <a:xfrm rot="10800000">
            <a:off x="33528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6891" name="Oval 39"/>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892" name="Oval 40"/>
          <p:cNvSpPr>
            <a:spLocks noChangeArrowheads="1"/>
          </p:cNvSpPr>
          <p:nvPr/>
        </p:nvSpPr>
        <p:spPr bwMode="auto">
          <a:xfrm rot="108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6893" name="Oval 41"/>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894" name="Oval 42"/>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895" name="Oval 43"/>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896" name="Oval 44"/>
          <p:cNvSpPr>
            <a:spLocks noChangeArrowheads="1"/>
          </p:cNvSpPr>
          <p:nvPr/>
        </p:nvSpPr>
        <p:spPr bwMode="auto">
          <a:xfrm rot="10800000">
            <a:off x="54102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6897" name="Oval 45"/>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898" name="Oval 46"/>
          <p:cNvSpPr>
            <a:spLocks noChangeArrowheads="1"/>
          </p:cNvSpPr>
          <p:nvPr/>
        </p:nvSpPr>
        <p:spPr bwMode="auto">
          <a:xfrm rot="10800000">
            <a:off x="5410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6899" name="Oval 47"/>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900" name="Oval 48"/>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901" name="Oval 49"/>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6902" name="Footer Placeholder 37"/>
          <p:cNvSpPr>
            <a:spLocks noGrp="1"/>
          </p:cNvSpPr>
          <p:nvPr>
            <p:ph type="ftr" sz="quarter" idx="11"/>
          </p:nvPr>
        </p:nvSpPr>
        <p:spPr>
          <a:xfrm>
            <a:off x="4380072" y="6477000"/>
            <a:ext cx="4763928" cy="296069"/>
          </a:xfrm>
          <a:noFill/>
        </p:spPr>
        <p:txBody>
          <a:bodyPr/>
          <a:lstStyle/>
          <a:p>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789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789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789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7894"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7895"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7896"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7897"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7898"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7899"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7900"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7901"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7902"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7903"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7904"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7905"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7906"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7907"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7908"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7909"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7910"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7911"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7912" name="Oval 24"/>
          <p:cNvSpPr>
            <a:spLocks noChangeArrowheads="1"/>
          </p:cNvSpPr>
          <p:nvPr/>
        </p:nvSpPr>
        <p:spPr bwMode="auto">
          <a:xfrm rot="5400000">
            <a:off x="4381500" y="19050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7913" name="Text Box 25"/>
          <p:cNvSpPr txBox="1">
            <a:spLocks noChangeArrowheads="1"/>
          </p:cNvSpPr>
          <p:nvPr/>
        </p:nvSpPr>
        <p:spPr bwMode="auto">
          <a:xfrm>
            <a:off x="0" y="5410200"/>
            <a:ext cx="9144000" cy="338554"/>
          </a:xfrm>
          <a:prstGeom prst="rect">
            <a:avLst/>
          </a:prstGeom>
          <a:noFill/>
          <a:ln w="9525">
            <a:noFill/>
            <a:miter lim="800000"/>
            <a:headEnd/>
            <a:tailEnd/>
          </a:ln>
        </p:spPr>
        <p:txBody>
          <a:bodyPr>
            <a:spAutoFit/>
          </a:bodyPr>
          <a:lstStyle/>
          <a:p>
            <a:pPr algn="ctr">
              <a:spcBef>
                <a:spcPct val="50000"/>
              </a:spcBef>
            </a:pPr>
            <a:r>
              <a:rPr lang="en-US" sz="1600" b="1" dirty="0"/>
              <a:t>They (IN PAIRS) Take One Step Forward</a:t>
            </a:r>
          </a:p>
        </p:txBody>
      </p:sp>
      <p:sp>
        <p:nvSpPr>
          <p:cNvPr id="37914" name="Oval 26"/>
          <p:cNvSpPr>
            <a:spLocks noChangeArrowheads="1"/>
          </p:cNvSpPr>
          <p:nvPr/>
        </p:nvSpPr>
        <p:spPr bwMode="auto">
          <a:xfrm rot="10800000">
            <a:off x="38862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7915" name="Oval 27"/>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16" name="Oval 28"/>
          <p:cNvSpPr>
            <a:spLocks noChangeArrowheads="1"/>
          </p:cNvSpPr>
          <p:nvPr/>
        </p:nvSpPr>
        <p:spPr bwMode="auto">
          <a:xfrm rot="108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7917" name="Oval 29"/>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18" name="Oval 30"/>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19" name="Oval 31"/>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20" name="Oval 32"/>
          <p:cNvSpPr>
            <a:spLocks noChangeArrowheads="1"/>
          </p:cNvSpPr>
          <p:nvPr/>
        </p:nvSpPr>
        <p:spPr bwMode="auto">
          <a:xfrm rot="10800000">
            <a:off x="48768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7921" name="Oval 33"/>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22" name="Oval 34"/>
          <p:cNvSpPr>
            <a:spLocks noChangeArrowheads="1"/>
          </p:cNvSpPr>
          <p:nvPr/>
        </p:nvSpPr>
        <p:spPr bwMode="auto">
          <a:xfrm rot="10800000">
            <a:off x="5410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7923" name="Oval 35"/>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24" name="Oval 36"/>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25" name="Oval 37"/>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7926" name="Footer Placeholder 36"/>
          <p:cNvSpPr txBox="1">
            <a:spLocks/>
          </p:cNvSpPr>
          <p:nvPr/>
        </p:nvSpPr>
        <p:spPr bwMode="auto">
          <a:xfrm>
            <a:off x="4648199" y="6448425"/>
            <a:ext cx="4495801"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891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891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891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8918"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8919"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8920"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8921"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8922"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8923"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8924"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8925"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8926"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8927"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8928"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8929"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8930"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8931"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8932"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8933"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8934"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8935"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8936" name="Oval 24"/>
          <p:cNvSpPr>
            <a:spLocks noChangeArrowheads="1"/>
          </p:cNvSpPr>
          <p:nvPr/>
        </p:nvSpPr>
        <p:spPr bwMode="auto">
          <a:xfrm rot="5400000">
            <a:off x="4381500" y="2209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8937" name="Text Box 25"/>
          <p:cNvSpPr txBox="1">
            <a:spLocks noChangeArrowheads="1"/>
          </p:cNvSpPr>
          <p:nvPr/>
        </p:nvSpPr>
        <p:spPr bwMode="auto">
          <a:xfrm>
            <a:off x="0" y="5410200"/>
            <a:ext cx="9144000" cy="366713"/>
          </a:xfrm>
          <a:prstGeom prst="rect">
            <a:avLst/>
          </a:prstGeom>
          <a:noFill/>
          <a:ln w="9525">
            <a:noFill/>
            <a:miter lim="800000"/>
            <a:headEnd/>
            <a:tailEnd/>
          </a:ln>
        </p:spPr>
        <p:txBody>
          <a:bodyPr>
            <a:spAutoFit/>
          </a:bodyPr>
          <a:lstStyle/>
          <a:p>
            <a:pPr algn="ctr">
              <a:spcBef>
                <a:spcPct val="50000"/>
              </a:spcBef>
            </a:pPr>
            <a:r>
              <a:rPr lang="en-US" b="1" dirty="0">
                <a:latin typeface="Cambria" pitchFamily="18" charset="0"/>
              </a:rPr>
              <a:t>They (IN PAIRS) ‘Face Rear’</a:t>
            </a:r>
          </a:p>
        </p:txBody>
      </p:sp>
      <p:sp>
        <p:nvSpPr>
          <p:cNvPr id="38938" name="Oval 26"/>
          <p:cNvSpPr>
            <a:spLocks noChangeArrowheads="1"/>
          </p:cNvSpPr>
          <p:nvPr/>
        </p:nvSpPr>
        <p:spPr bwMode="auto">
          <a:xfrm rot="-5400000">
            <a:off x="39624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8939" name="Oval 27"/>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0" name="Oval 28"/>
          <p:cNvSpPr>
            <a:spLocks noChangeArrowheads="1"/>
          </p:cNvSpPr>
          <p:nvPr/>
        </p:nvSpPr>
        <p:spPr bwMode="auto">
          <a:xfrm rot="108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8941" name="Oval 29"/>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2" name="Oval 30"/>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3" name="Oval 31"/>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4" name="Oval 33"/>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5" name="Oval 34"/>
          <p:cNvSpPr>
            <a:spLocks noChangeArrowheads="1"/>
          </p:cNvSpPr>
          <p:nvPr/>
        </p:nvSpPr>
        <p:spPr bwMode="auto">
          <a:xfrm rot="10800000">
            <a:off x="5410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8946" name="Oval 35"/>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7" name="Oval 36"/>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8" name="Oval 37"/>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8949" name="Oval 38"/>
          <p:cNvSpPr>
            <a:spLocks noChangeArrowheads="1"/>
          </p:cNvSpPr>
          <p:nvPr/>
        </p:nvSpPr>
        <p:spPr bwMode="auto">
          <a:xfrm rot="-5400000">
            <a:off x="48006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8950" name="Footer Placeholder 36"/>
          <p:cNvSpPr txBox="1">
            <a:spLocks/>
          </p:cNvSpPr>
          <p:nvPr/>
        </p:nvSpPr>
        <p:spPr bwMode="auto">
          <a:xfrm>
            <a:off x="4190999" y="6448425"/>
            <a:ext cx="4953001"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3993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3994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3994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39942"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39943"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39944"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39945"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39946"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39947"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39948"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39949"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39950"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39951"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39952"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39953"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39954"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39955"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39956"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39957"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39958"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39959"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39960" name="Oval 24"/>
          <p:cNvSpPr>
            <a:spLocks noChangeArrowheads="1"/>
          </p:cNvSpPr>
          <p:nvPr/>
        </p:nvSpPr>
        <p:spPr bwMode="auto">
          <a:xfrm rot="5400000">
            <a:off x="4381500" y="30480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39961" name="Text Box 25"/>
          <p:cNvSpPr txBox="1">
            <a:spLocks noChangeArrowheads="1"/>
          </p:cNvSpPr>
          <p:nvPr/>
        </p:nvSpPr>
        <p:spPr bwMode="auto">
          <a:xfrm>
            <a:off x="0" y="5334000"/>
            <a:ext cx="9144000" cy="1077913"/>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Then Follow the </a:t>
            </a:r>
            <a:r>
              <a:rPr lang="en-US" sz="1600" b="1" dirty="0" smtClean="0"/>
              <a:t>M/CCC </a:t>
            </a:r>
            <a:r>
              <a:rPr lang="en-US" sz="1600" b="1" dirty="0" smtClean="0">
                <a:latin typeface="Cambria" pitchFamily="18" charset="0"/>
              </a:rPr>
              <a:t>and </a:t>
            </a:r>
            <a:r>
              <a:rPr lang="en-US" sz="1600" b="1" dirty="0">
                <a:latin typeface="Cambria" pitchFamily="18" charset="0"/>
              </a:rPr>
              <a:t>March Out of Church</a:t>
            </a:r>
          </a:p>
          <a:p>
            <a:pPr algn="ctr">
              <a:spcBef>
                <a:spcPct val="50000"/>
              </a:spcBef>
            </a:pPr>
            <a:r>
              <a:rPr lang="en-US" sz="1600" b="1" dirty="0">
                <a:latin typeface="Cambria" pitchFamily="18" charset="0"/>
              </a:rPr>
              <a:t>As Each Pair Passes Through, </a:t>
            </a:r>
          </a:p>
          <a:p>
            <a:pPr algn="ctr">
              <a:spcBef>
                <a:spcPct val="50000"/>
              </a:spcBef>
            </a:pPr>
            <a:r>
              <a:rPr lang="en-US" sz="1600" b="1" dirty="0">
                <a:latin typeface="Cambria" pitchFamily="18" charset="0"/>
              </a:rPr>
              <a:t>The Next Pair Repeat the Same Process </a:t>
            </a:r>
          </a:p>
        </p:txBody>
      </p:sp>
      <p:sp>
        <p:nvSpPr>
          <p:cNvPr id="39962" name="Oval 26"/>
          <p:cNvSpPr>
            <a:spLocks noChangeArrowheads="1"/>
          </p:cNvSpPr>
          <p:nvPr/>
        </p:nvSpPr>
        <p:spPr bwMode="auto">
          <a:xfrm rot="-5400000">
            <a:off x="3962400" y="2514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9963" name="Oval 27"/>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64" name="Oval 28"/>
          <p:cNvSpPr>
            <a:spLocks noChangeArrowheads="1"/>
          </p:cNvSpPr>
          <p:nvPr/>
        </p:nvSpPr>
        <p:spPr bwMode="auto">
          <a:xfrm rot="10800000">
            <a:off x="33528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9965" name="Oval 29"/>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66" name="Oval 30"/>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67" name="Oval 31"/>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68" name="Oval 32"/>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69" name="Oval 33"/>
          <p:cNvSpPr>
            <a:spLocks noChangeArrowheads="1"/>
          </p:cNvSpPr>
          <p:nvPr/>
        </p:nvSpPr>
        <p:spPr bwMode="auto">
          <a:xfrm rot="10800000">
            <a:off x="5410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39970" name="Oval 34"/>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71" name="Oval 35"/>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72" name="Oval 36"/>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39973" name="Oval 37"/>
          <p:cNvSpPr>
            <a:spLocks noChangeArrowheads="1"/>
          </p:cNvSpPr>
          <p:nvPr/>
        </p:nvSpPr>
        <p:spPr bwMode="auto">
          <a:xfrm rot="-5400000">
            <a:off x="4800600" y="2514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39974" name="Footer Placeholder 36"/>
          <p:cNvSpPr txBox="1">
            <a:spLocks/>
          </p:cNvSpPr>
          <p:nvPr/>
        </p:nvSpPr>
        <p:spPr bwMode="auto">
          <a:xfrm>
            <a:off x="4724400" y="6496050"/>
            <a:ext cx="4419599" cy="22542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096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096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096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0966"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0967"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0968"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0969"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0970"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0971"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0972"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0973"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0974"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0975"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0976"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0977"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0978"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0979"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0980"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0981"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0982"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0983"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0984" name="Oval 24"/>
          <p:cNvSpPr>
            <a:spLocks noChangeArrowheads="1"/>
          </p:cNvSpPr>
          <p:nvPr/>
        </p:nvSpPr>
        <p:spPr bwMode="auto">
          <a:xfrm rot="5400000">
            <a:off x="4381500" y="3124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0985" name="Oval 26"/>
          <p:cNvSpPr>
            <a:spLocks noChangeArrowheads="1"/>
          </p:cNvSpPr>
          <p:nvPr/>
        </p:nvSpPr>
        <p:spPr bwMode="auto">
          <a:xfrm rot="-5400000">
            <a:off x="3962400" y="2590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0986" name="Oval 27"/>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87" name="Oval 28"/>
          <p:cNvSpPr>
            <a:spLocks noChangeArrowheads="1"/>
          </p:cNvSpPr>
          <p:nvPr/>
        </p:nvSpPr>
        <p:spPr bwMode="auto">
          <a:xfrm rot="10800000">
            <a:off x="39624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0988" name="Oval 29"/>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89" name="Oval 30"/>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90" name="Oval 31"/>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91" name="Oval 32"/>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92" name="Oval 33"/>
          <p:cNvSpPr>
            <a:spLocks noChangeArrowheads="1"/>
          </p:cNvSpPr>
          <p:nvPr/>
        </p:nvSpPr>
        <p:spPr bwMode="auto">
          <a:xfrm rot="10800000">
            <a:off x="48006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0993" name="Oval 34"/>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94" name="Oval 35"/>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95" name="Oval 36"/>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0996" name="Oval 37"/>
          <p:cNvSpPr>
            <a:spLocks noChangeArrowheads="1"/>
          </p:cNvSpPr>
          <p:nvPr/>
        </p:nvSpPr>
        <p:spPr bwMode="auto">
          <a:xfrm rot="-5400000">
            <a:off x="4800600" y="2590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0997" name="Text Box 38"/>
          <p:cNvSpPr txBox="1">
            <a:spLocks noChangeArrowheads="1"/>
          </p:cNvSpPr>
          <p:nvPr/>
        </p:nvSpPr>
        <p:spPr bwMode="auto">
          <a:xfrm>
            <a:off x="2590800" y="5562600"/>
            <a:ext cx="39624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‘Carry Sword’ and One Step Forward</a:t>
            </a:r>
          </a:p>
        </p:txBody>
      </p:sp>
      <p:sp>
        <p:nvSpPr>
          <p:cNvPr id="40998" name="Footer Placeholder 36"/>
          <p:cNvSpPr txBox="1">
            <a:spLocks/>
          </p:cNvSpPr>
          <p:nvPr/>
        </p:nvSpPr>
        <p:spPr bwMode="auto">
          <a:xfrm>
            <a:off x="4953001" y="6477000"/>
            <a:ext cx="4190999"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198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198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198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1990"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1991"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1992"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1993"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1994"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1995"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1996"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1997"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1998"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1999"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2000"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2001"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2002"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2003"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2004"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2005"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2006"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2007"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2008" name="Oval 24"/>
          <p:cNvSpPr>
            <a:spLocks noChangeArrowheads="1"/>
          </p:cNvSpPr>
          <p:nvPr/>
        </p:nvSpPr>
        <p:spPr bwMode="auto">
          <a:xfrm rot="5400000">
            <a:off x="4381500" y="33147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2009" name="Oval 25"/>
          <p:cNvSpPr>
            <a:spLocks noChangeArrowheads="1"/>
          </p:cNvSpPr>
          <p:nvPr/>
        </p:nvSpPr>
        <p:spPr bwMode="auto">
          <a:xfrm rot="-5400000">
            <a:off x="3962400" y="2781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2010"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1" name="Oval 27"/>
          <p:cNvSpPr>
            <a:spLocks noChangeArrowheads="1"/>
          </p:cNvSpPr>
          <p:nvPr/>
        </p:nvSpPr>
        <p:spPr bwMode="auto">
          <a:xfrm rot="-5400000">
            <a:off x="39624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2012" name="Oval 28"/>
          <p:cNvSpPr>
            <a:spLocks noChangeArrowheads="1"/>
          </p:cNvSpPr>
          <p:nvPr/>
        </p:nvSpPr>
        <p:spPr bwMode="auto">
          <a:xfrm rot="10800000">
            <a:off x="33528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3" name="Oval 29"/>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4" name="Oval 30"/>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5"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6" name="Oval 32"/>
          <p:cNvSpPr>
            <a:spLocks noChangeArrowheads="1"/>
          </p:cNvSpPr>
          <p:nvPr/>
        </p:nvSpPr>
        <p:spPr bwMode="auto">
          <a:xfrm rot="-5400000">
            <a:off x="48006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2017" name="Oval 33"/>
          <p:cNvSpPr>
            <a:spLocks noChangeArrowheads="1"/>
          </p:cNvSpPr>
          <p:nvPr/>
        </p:nvSpPr>
        <p:spPr bwMode="auto">
          <a:xfrm rot="10800000">
            <a:off x="5410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8" name="Oval 34"/>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19" name="Oval 35"/>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2020" name="Oval 36"/>
          <p:cNvSpPr>
            <a:spLocks noChangeArrowheads="1"/>
          </p:cNvSpPr>
          <p:nvPr/>
        </p:nvSpPr>
        <p:spPr bwMode="auto">
          <a:xfrm rot="-5400000">
            <a:off x="4800600" y="2781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2021" name="Text Box 37"/>
          <p:cNvSpPr txBox="1">
            <a:spLocks noChangeArrowheads="1"/>
          </p:cNvSpPr>
          <p:nvPr/>
        </p:nvSpPr>
        <p:spPr bwMode="auto">
          <a:xfrm>
            <a:off x="2743200" y="5562600"/>
            <a:ext cx="3657600" cy="707886"/>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Face Rear</a:t>
            </a:r>
          </a:p>
          <a:p>
            <a:pPr algn="ctr">
              <a:spcBef>
                <a:spcPct val="50000"/>
              </a:spcBef>
            </a:pPr>
            <a:r>
              <a:rPr lang="en-US" sz="1600" b="1" dirty="0">
                <a:latin typeface="Cambria" pitchFamily="18" charset="0"/>
              </a:rPr>
              <a:t>Follow the Recessional</a:t>
            </a:r>
          </a:p>
        </p:txBody>
      </p:sp>
      <p:sp>
        <p:nvSpPr>
          <p:cNvPr id="42022" name="Footer Placeholder 36"/>
          <p:cNvSpPr txBox="1">
            <a:spLocks/>
          </p:cNvSpPr>
          <p:nvPr/>
        </p:nvSpPr>
        <p:spPr bwMode="auto">
          <a:xfrm>
            <a:off x="4114800" y="6515100"/>
            <a:ext cx="5029199" cy="34290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301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301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301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3014"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3015"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3016"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3017"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3018"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3019"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3020"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3021"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3022"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3023"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3024"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3025"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3026"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3027"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3028"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3029"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3030"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3031"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3032" name="Oval 24"/>
          <p:cNvSpPr>
            <a:spLocks noChangeArrowheads="1"/>
          </p:cNvSpPr>
          <p:nvPr/>
        </p:nvSpPr>
        <p:spPr bwMode="auto">
          <a:xfrm rot="5400000">
            <a:off x="4381500" y="43434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3033" name="Oval 25"/>
          <p:cNvSpPr>
            <a:spLocks noChangeArrowheads="1"/>
          </p:cNvSpPr>
          <p:nvPr/>
        </p:nvSpPr>
        <p:spPr bwMode="auto">
          <a:xfrm rot="-5400000">
            <a:off x="3962400" y="38100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3034"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35" name="Oval 27"/>
          <p:cNvSpPr>
            <a:spLocks noChangeArrowheads="1"/>
          </p:cNvSpPr>
          <p:nvPr/>
        </p:nvSpPr>
        <p:spPr bwMode="auto">
          <a:xfrm rot="-5400000">
            <a:off x="3962400" y="31623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3036" name="Oval 28"/>
          <p:cNvSpPr>
            <a:spLocks noChangeArrowheads="1"/>
          </p:cNvSpPr>
          <p:nvPr/>
        </p:nvSpPr>
        <p:spPr bwMode="auto">
          <a:xfrm rot="10800000">
            <a:off x="39624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37" name="Oval 29"/>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38" name="Oval 30"/>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39"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40" name="Oval 32"/>
          <p:cNvSpPr>
            <a:spLocks noChangeArrowheads="1"/>
          </p:cNvSpPr>
          <p:nvPr/>
        </p:nvSpPr>
        <p:spPr bwMode="auto">
          <a:xfrm rot="-5400000">
            <a:off x="4800600" y="31623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3041" name="Oval 33"/>
          <p:cNvSpPr>
            <a:spLocks noChangeArrowheads="1"/>
          </p:cNvSpPr>
          <p:nvPr/>
        </p:nvSpPr>
        <p:spPr bwMode="auto">
          <a:xfrm rot="10800000">
            <a:off x="48006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42" name="Oval 34"/>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43" name="Oval 35"/>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3044" name="Oval 36"/>
          <p:cNvSpPr>
            <a:spLocks noChangeArrowheads="1"/>
          </p:cNvSpPr>
          <p:nvPr/>
        </p:nvSpPr>
        <p:spPr bwMode="auto">
          <a:xfrm rot="-5400000">
            <a:off x="4800600" y="38100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3045" name="Text Box 37"/>
          <p:cNvSpPr txBox="1">
            <a:spLocks noChangeArrowheads="1"/>
          </p:cNvSpPr>
          <p:nvPr/>
        </p:nvSpPr>
        <p:spPr bwMode="auto">
          <a:xfrm>
            <a:off x="2590800" y="5562600"/>
            <a:ext cx="39624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‘Carry Sword’ and One Step Forward</a:t>
            </a:r>
          </a:p>
        </p:txBody>
      </p:sp>
      <p:sp>
        <p:nvSpPr>
          <p:cNvPr id="43046" name="Footer Placeholder 36"/>
          <p:cNvSpPr txBox="1">
            <a:spLocks/>
          </p:cNvSpPr>
          <p:nvPr/>
        </p:nvSpPr>
        <p:spPr bwMode="auto">
          <a:xfrm>
            <a:off x="4724399" y="6477000"/>
            <a:ext cx="4419601"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305800" cy="4114800"/>
          </a:xfrm>
        </p:spPr>
        <p:txBody>
          <a:bodyPr>
            <a:normAutofit/>
          </a:bodyPr>
          <a:lstStyle/>
          <a:p>
            <a:pPr lvl="8"/>
            <a:r>
              <a:rPr lang="en-US" sz="1300" b="1" dirty="0" smtClean="0"/>
              <a:t>	</a:t>
            </a:r>
            <a:endParaRPr lang="en-US" sz="1300" dirty="0" smtClean="0"/>
          </a:p>
          <a:p>
            <a:pPr>
              <a:buNone/>
            </a:pPr>
            <a:r>
              <a:rPr lang="en-US" sz="1800" b="1" u="sng" dirty="0" smtClean="0"/>
              <a:t>General Knowledge – cont.</a:t>
            </a:r>
            <a:r>
              <a:rPr lang="en-US" sz="2400" b="1" dirty="0" smtClean="0"/>
              <a:t>				</a:t>
            </a:r>
            <a:r>
              <a:rPr lang="en-US" sz="1500" b="1" u="sng" dirty="0" smtClean="0"/>
              <a:t>True</a:t>
            </a:r>
            <a:r>
              <a:rPr lang="en-US" sz="1500" b="1" dirty="0" smtClean="0"/>
              <a:t>	</a:t>
            </a:r>
            <a:r>
              <a:rPr lang="en-US" sz="1500" b="1" u="sng" dirty="0" smtClean="0"/>
              <a:t>False</a:t>
            </a:r>
          </a:p>
          <a:p>
            <a:pPr lvl="0">
              <a:buNone/>
            </a:pPr>
            <a:r>
              <a:rPr lang="en-US" sz="1500" dirty="0" smtClean="0"/>
              <a:t>When Color Corps are lined up, the highest ranking officer is </a:t>
            </a:r>
          </a:p>
          <a:p>
            <a:pPr lvl="0">
              <a:buNone/>
            </a:pPr>
            <a:r>
              <a:rPr lang="en-US" sz="1500" dirty="0" smtClean="0"/>
              <a:t>	placed at the front of the right column. 			   </a:t>
            </a:r>
            <a:r>
              <a:rPr lang="en-US" sz="1500" b="1" dirty="0" smtClean="0">
                <a:sym typeface="Wingdings"/>
              </a:rPr>
              <a:t></a:t>
            </a:r>
            <a:endParaRPr lang="en-US" sz="1500" b="1" dirty="0" smtClean="0"/>
          </a:p>
          <a:p>
            <a:pPr>
              <a:buNone/>
            </a:pPr>
            <a:r>
              <a:rPr lang="en-US" sz="1500" dirty="0" smtClean="0"/>
              <a:t> </a:t>
            </a:r>
          </a:p>
          <a:p>
            <a:pPr lvl="0">
              <a:buNone/>
            </a:pPr>
            <a:r>
              <a:rPr lang="en-US" sz="1500" dirty="0" smtClean="0"/>
              <a:t>The Color Corps are lined up shorted to highest for each rank.	   </a:t>
            </a:r>
            <a:r>
              <a:rPr lang="en-US" sz="1500" b="1" dirty="0" smtClean="0">
                <a:sym typeface="Wingdings"/>
              </a:rPr>
              <a:t></a:t>
            </a:r>
            <a:endParaRPr lang="en-US" sz="1500" dirty="0" smtClean="0"/>
          </a:p>
          <a:p>
            <a:pPr>
              <a:buNone/>
            </a:pPr>
            <a:r>
              <a:rPr lang="en-US" sz="1500" dirty="0" smtClean="0"/>
              <a:t> </a:t>
            </a:r>
            <a:endParaRPr lang="en-US" sz="1500" dirty="0" smtClean="0">
              <a:cs typeface="Times New Roman" panose="02020603050405020304" pitchFamily="18" charset="0"/>
            </a:endParaRPr>
          </a:p>
          <a:p>
            <a:endParaRPr lang="en-US" sz="24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403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403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403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4038"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4039"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4040"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4041"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4042"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4043"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4044"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4045"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4046"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4047"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4048"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4049"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4050"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4051"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4052"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4053"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4054"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4055"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4056" name="Oval 24"/>
          <p:cNvSpPr>
            <a:spLocks noChangeArrowheads="1"/>
          </p:cNvSpPr>
          <p:nvPr/>
        </p:nvSpPr>
        <p:spPr bwMode="auto">
          <a:xfrm rot="5400000">
            <a:off x="4381500" y="4495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4057" name="Oval 25"/>
          <p:cNvSpPr>
            <a:spLocks noChangeArrowheads="1"/>
          </p:cNvSpPr>
          <p:nvPr/>
        </p:nvSpPr>
        <p:spPr bwMode="auto">
          <a:xfrm rot="-5400000">
            <a:off x="3962400" y="3962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4058"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59" name="Oval 27"/>
          <p:cNvSpPr>
            <a:spLocks noChangeArrowheads="1"/>
          </p:cNvSpPr>
          <p:nvPr/>
        </p:nvSpPr>
        <p:spPr bwMode="auto">
          <a:xfrm rot="-5400000">
            <a:off x="3962400" y="3314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4060" name="Oval 28"/>
          <p:cNvSpPr>
            <a:spLocks noChangeArrowheads="1"/>
          </p:cNvSpPr>
          <p:nvPr/>
        </p:nvSpPr>
        <p:spPr bwMode="auto">
          <a:xfrm rot="-5400000">
            <a:off x="39624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1" name="Oval 29"/>
          <p:cNvSpPr>
            <a:spLocks noChangeArrowheads="1"/>
          </p:cNvSpPr>
          <p:nvPr/>
        </p:nvSpPr>
        <p:spPr bwMode="auto">
          <a:xfrm rot="10800000">
            <a:off x="33528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2" name="Oval 30"/>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3"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4" name="Oval 32"/>
          <p:cNvSpPr>
            <a:spLocks noChangeArrowheads="1"/>
          </p:cNvSpPr>
          <p:nvPr/>
        </p:nvSpPr>
        <p:spPr bwMode="auto">
          <a:xfrm rot="-5400000">
            <a:off x="4800600" y="3314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4065" name="Oval 33"/>
          <p:cNvSpPr>
            <a:spLocks noChangeArrowheads="1"/>
          </p:cNvSpPr>
          <p:nvPr/>
        </p:nvSpPr>
        <p:spPr bwMode="auto">
          <a:xfrm rot="-5400000">
            <a:off x="48006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6" name="Oval 34"/>
          <p:cNvSpPr>
            <a:spLocks noChangeArrowheads="1"/>
          </p:cNvSpPr>
          <p:nvPr/>
        </p:nvSpPr>
        <p:spPr bwMode="auto">
          <a:xfrm rot="10800000">
            <a:off x="5410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7" name="Oval 35"/>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4068" name="Oval 36"/>
          <p:cNvSpPr>
            <a:spLocks noChangeArrowheads="1"/>
          </p:cNvSpPr>
          <p:nvPr/>
        </p:nvSpPr>
        <p:spPr bwMode="auto">
          <a:xfrm rot="-5400000">
            <a:off x="4800600" y="3962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4069" name="Text Box 37"/>
          <p:cNvSpPr txBox="1">
            <a:spLocks noChangeArrowheads="1"/>
          </p:cNvSpPr>
          <p:nvPr/>
        </p:nvSpPr>
        <p:spPr bwMode="auto">
          <a:xfrm>
            <a:off x="914400" y="5562600"/>
            <a:ext cx="73152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Face Rear and Follow the Recessional</a:t>
            </a:r>
          </a:p>
        </p:txBody>
      </p:sp>
      <p:sp>
        <p:nvSpPr>
          <p:cNvPr id="44070" name="Footer Placeholder 36"/>
          <p:cNvSpPr txBox="1">
            <a:spLocks/>
          </p:cNvSpPr>
          <p:nvPr/>
        </p:nvSpPr>
        <p:spPr bwMode="auto">
          <a:xfrm>
            <a:off x="4876800" y="6584950"/>
            <a:ext cx="4267200"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505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506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506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5062"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5063"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5064"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5065"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5066"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5067"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5068"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5069"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5070"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5071"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5072"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5073"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5074"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5075"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5076"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5077"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5078"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5079"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5080" name="Oval 24"/>
          <p:cNvSpPr>
            <a:spLocks noChangeArrowheads="1"/>
          </p:cNvSpPr>
          <p:nvPr/>
        </p:nvSpPr>
        <p:spPr bwMode="auto">
          <a:xfrm rot="5400000">
            <a:off x="4381500" y="5562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5081" name="Oval 25"/>
          <p:cNvSpPr>
            <a:spLocks noChangeArrowheads="1"/>
          </p:cNvSpPr>
          <p:nvPr/>
        </p:nvSpPr>
        <p:spPr bwMode="auto">
          <a:xfrm rot="-5400000">
            <a:off x="3962400" y="5029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5082"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83" name="Oval 27"/>
          <p:cNvSpPr>
            <a:spLocks noChangeArrowheads="1"/>
          </p:cNvSpPr>
          <p:nvPr/>
        </p:nvSpPr>
        <p:spPr bwMode="auto">
          <a:xfrm rot="-5400000">
            <a:off x="3962400" y="43815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5084" name="Oval 28"/>
          <p:cNvSpPr>
            <a:spLocks noChangeArrowheads="1"/>
          </p:cNvSpPr>
          <p:nvPr/>
        </p:nvSpPr>
        <p:spPr bwMode="auto">
          <a:xfrm rot="-5400000">
            <a:off x="3962400" y="381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85" name="Oval 29"/>
          <p:cNvSpPr>
            <a:spLocks noChangeArrowheads="1"/>
          </p:cNvSpPr>
          <p:nvPr/>
        </p:nvSpPr>
        <p:spPr bwMode="auto">
          <a:xfrm rot="10800000">
            <a:off x="3962400" y="3314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86" name="Oval 30"/>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87"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88" name="Oval 32"/>
          <p:cNvSpPr>
            <a:spLocks noChangeArrowheads="1"/>
          </p:cNvSpPr>
          <p:nvPr/>
        </p:nvSpPr>
        <p:spPr bwMode="auto">
          <a:xfrm rot="-5400000">
            <a:off x="4800600" y="43815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5089" name="Oval 33"/>
          <p:cNvSpPr>
            <a:spLocks noChangeArrowheads="1"/>
          </p:cNvSpPr>
          <p:nvPr/>
        </p:nvSpPr>
        <p:spPr bwMode="auto">
          <a:xfrm rot="-5400000">
            <a:off x="4800600" y="381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90" name="Oval 34"/>
          <p:cNvSpPr>
            <a:spLocks noChangeArrowheads="1"/>
          </p:cNvSpPr>
          <p:nvPr/>
        </p:nvSpPr>
        <p:spPr bwMode="auto">
          <a:xfrm rot="10800000">
            <a:off x="4800600" y="3314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91" name="Oval 35"/>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5092" name="Oval 36"/>
          <p:cNvSpPr>
            <a:spLocks noChangeArrowheads="1"/>
          </p:cNvSpPr>
          <p:nvPr/>
        </p:nvSpPr>
        <p:spPr bwMode="auto">
          <a:xfrm rot="-5400000">
            <a:off x="4800600" y="5029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5093" name="Text Box 37"/>
          <p:cNvSpPr txBox="1">
            <a:spLocks noChangeArrowheads="1"/>
          </p:cNvSpPr>
          <p:nvPr/>
        </p:nvSpPr>
        <p:spPr bwMode="auto">
          <a:xfrm>
            <a:off x="2590800" y="6019800"/>
            <a:ext cx="39624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‘Carry Sword’ and One Step Forward</a:t>
            </a:r>
          </a:p>
        </p:txBody>
      </p:sp>
      <p:sp>
        <p:nvSpPr>
          <p:cNvPr id="45094" name="Footer Placeholder 36"/>
          <p:cNvSpPr txBox="1">
            <a:spLocks/>
          </p:cNvSpPr>
          <p:nvPr/>
        </p:nvSpPr>
        <p:spPr bwMode="auto">
          <a:xfrm>
            <a:off x="4648199" y="6524625"/>
            <a:ext cx="4495801" cy="3333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608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608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608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t>ALTAR</a:t>
            </a:r>
          </a:p>
        </p:txBody>
      </p:sp>
      <p:sp>
        <p:nvSpPr>
          <p:cNvPr id="46086"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6087"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6088"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6089"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6090"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6091"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6092"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6093"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6094"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6095"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6096"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6097"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6098"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6099"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6100"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6101"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6102"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6103"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6104" name="Oval 24"/>
          <p:cNvSpPr>
            <a:spLocks noChangeArrowheads="1"/>
          </p:cNvSpPr>
          <p:nvPr/>
        </p:nvSpPr>
        <p:spPr bwMode="auto">
          <a:xfrm rot="5400000">
            <a:off x="4381500" y="5638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6105" name="Oval 25"/>
          <p:cNvSpPr>
            <a:spLocks noChangeArrowheads="1"/>
          </p:cNvSpPr>
          <p:nvPr/>
        </p:nvSpPr>
        <p:spPr bwMode="auto">
          <a:xfrm rot="-5400000">
            <a:off x="3962400" y="5105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6106"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07" name="Oval 27"/>
          <p:cNvSpPr>
            <a:spLocks noChangeArrowheads="1"/>
          </p:cNvSpPr>
          <p:nvPr/>
        </p:nvSpPr>
        <p:spPr bwMode="auto">
          <a:xfrm rot="-5400000">
            <a:off x="3962400" y="4457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6108" name="Oval 28"/>
          <p:cNvSpPr>
            <a:spLocks noChangeArrowheads="1"/>
          </p:cNvSpPr>
          <p:nvPr/>
        </p:nvSpPr>
        <p:spPr bwMode="auto">
          <a:xfrm rot="-5400000">
            <a:off x="39624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09" name="Oval 29"/>
          <p:cNvSpPr>
            <a:spLocks noChangeArrowheads="1"/>
          </p:cNvSpPr>
          <p:nvPr/>
        </p:nvSpPr>
        <p:spPr bwMode="auto">
          <a:xfrm rot="-5543156">
            <a:off x="3962400" y="3314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10" name="Oval 30"/>
          <p:cNvSpPr>
            <a:spLocks noChangeArrowheads="1"/>
          </p:cNvSpPr>
          <p:nvPr/>
        </p:nvSpPr>
        <p:spPr bwMode="auto">
          <a:xfrm rot="10800000">
            <a:off x="33528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11"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12" name="Oval 32"/>
          <p:cNvSpPr>
            <a:spLocks noChangeArrowheads="1"/>
          </p:cNvSpPr>
          <p:nvPr/>
        </p:nvSpPr>
        <p:spPr bwMode="auto">
          <a:xfrm rot="-5400000">
            <a:off x="4800600" y="4457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6113" name="Oval 33"/>
          <p:cNvSpPr>
            <a:spLocks noChangeArrowheads="1"/>
          </p:cNvSpPr>
          <p:nvPr/>
        </p:nvSpPr>
        <p:spPr bwMode="auto">
          <a:xfrm rot="-5400000">
            <a:off x="48006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14" name="Oval 34"/>
          <p:cNvSpPr>
            <a:spLocks noChangeArrowheads="1"/>
          </p:cNvSpPr>
          <p:nvPr/>
        </p:nvSpPr>
        <p:spPr bwMode="auto">
          <a:xfrm rot="-5543156">
            <a:off x="4800600" y="3314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15" name="Oval 35"/>
          <p:cNvSpPr>
            <a:spLocks noChangeArrowheads="1"/>
          </p:cNvSpPr>
          <p:nvPr/>
        </p:nvSpPr>
        <p:spPr bwMode="auto">
          <a:xfrm rot="10800000">
            <a:off x="5410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6116" name="Oval 36"/>
          <p:cNvSpPr>
            <a:spLocks noChangeArrowheads="1"/>
          </p:cNvSpPr>
          <p:nvPr/>
        </p:nvSpPr>
        <p:spPr bwMode="auto">
          <a:xfrm rot="-5400000">
            <a:off x="4800600" y="5105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6117" name="Text Box 37"/>
          <p:cNvSpPr txBox="1">
            <a:spLocks noChangeArrowheads="1"/>
          </p:cNvSpPr>
          <p:nvPr/>
        </p:nvSpPr>
        <p:spPr bwMode="auto">
          <a:xfrm>
            <a:off x="914400" y="6096000"/>
            <a:ext cx="73152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Face Rear and Follow the Recessional</a:t>
            </a:r>
          </a:p>
        </p:txBody>
      </p:sp>
      <p:sp>
        <p:nvSpPr>
          <p:cNvPr id="46118" name="Footer Placeholder 36"/>
          <p:cNvSpPr txBox="1">
            <a:spLocks/>
          </p:cNvSpPr>
          <p:nvPr/>
        </p:nvSpPr>
        <p:spPr bwMode="auto">
          <a:xfrm>
            <a:off x="4876799" y="6562725"/>
            <a:ext cx="42672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710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710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710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7110"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7111"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7112"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7113"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7114"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7115"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7116"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7117"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7118"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7119"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7120"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7121"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7122"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7123"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7124"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7125"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7126"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7127"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7128" name="Oval 24"/>
          <p:cNvSpPr>
            <a:spLocks noChangeArrowheads="1"/>
          </p:cNvSpPr>
          <p:nvPr/>
        </p:nvSpPr>
        <p:spPr bwMode="auto">
          <a:xfrm rot="5400000">
            <a:off x="4381500" y="6553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7129" name="Oval 25"/>
          <p:cNvSpPr>
            <a:spLocks noChangeArrowheads="1"/>
          </p:cNvSpPr>
          <p:nvPr/>
        </p:nvSpPr>
        <p:spPr bwMode="auto">
          <a:xfrm rot="-5400000">
            <a:off x="3962400" y="6019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7130"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1" name="Oval 27"/>
          <p:cNvSpPr>
            <a:spLocks noChangeArrowheads="1"/>
          </p:cNvSpPr>
          <p:nvPr/>
        </p:nvSpPr>
        <p:spPr bwMode="auto">
          <a:xfrm rot="-5400000">
            <a:off x="3962400" y="5372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7132" name="Oval 28"/>
          <p:cNvSpPr>
            <a:spLocks noChangeArrowheads="1"/>
          </p:cNvSpPr>
          <p:nvPr/>
        </p:nvSpPr>
        <p:spPr bwMode="auto">
          <a:xfrm rot="-5400000">
            <a:off x="3962400" y="4800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3" name="Oval 29"/>
          <p:cNvSpPr>
            <a:spLocks noChangeArrowheads="1"/>
          </p:cNvSpPr>
          <p:nvPr/>
        </p:nvSpPr>
        <p:spPr bwMode="auto">
          <a:xfrm rot="-5543156">
            <a:off x="3962400" y="4229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4" name="Oval 30"/>
          <p:cNvSpPr>
            <a:spLocks noChangeArrowheads="1"/>
          </p:cNvSpPr>
          <p:nvPr/>
        </p:nvSpPr>
        <p:spPr bwMode="auto">
          <a:xfrm rot="10800000">
            <a:off x="39624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5"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6" name="Oval 32"/>
          <p:cNvSpPr>
            <a:spLocks noChangeArrowheads="1"/>
          </p:cNvSpPr>
          <p:nvPr/>
        </p:nvSpPr>
        <p:spPr bwMode="auto">
          <a:xfrm rot="-5400000">
            <a:off x="4800600" y="5372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7137" name="Oval 33"/>
          <p:cNvSpPr>
            <a:spLocks noChangeArrowheads="1"/>
          </p:cNvSpPr>
          <p:nvPr/>
        </p:nvSpPr>
        <p:spPr bwMode="auto">
          <a:xfrm rot="-5400000">
            <a:off x="4800600" y="4800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8" name="Oval 34"/>
          <p:cNvSpPr>
            <a:spLocks noChangeArrowheads="1"/>
          </p:cNvSpPr>
          <p:nvPr/>
        </p:nvSpPr>
        <p:spPr bwMode="auto">
          <a:xfrm rot="-5543156">
            <a:off x="4800600" y="4229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39" name="Oval 35"/>
          <p:cNvSpPr>
            <a:spLocks noChangeArrowheads="1"/>
          </p:cNvSpPr>
          <p:nvPr/>
        </p:nvSpPr>
        <p:spPr bwMode="auto">
          <a:xfrm rot="10800000">
            <a:off x="48006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7140" name="Oval 36"/>
          <p:cNvSpPr>
            <a:spLocks noChangeArrowheads="1"/>
          </p:cNvSpPr>
          <p:nvPr/>
        </p:nvSpPr>
        <p:spPr bwMode="auto">
          <a:xfrm rot="-5400000">
            <a:off x="4800600" y="6019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7141" name="Footer Placeholder 36"/>
          <p:cNvSpPr txBox="1">
            <a:spLocks/>
          </p:cNvSpPr>
          <p:nvPr/>
        </p:nvSpPr>
        <p:spPr bwMode="auto">
          <a:xfrm>
            <a:off x="3429001" y="6584950"/>
            <a:ext cx="5714999"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813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813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813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8134"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8135"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8136"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8137"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8138"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8139"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8140"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8141"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8142"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8143"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8144"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8145"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8146"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8147"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8148"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8149"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8150"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8151"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8152" name="Oval 24"/>
          <p:cNvSpPr>
            <a:spLocks noChangeArrowheads="1"/>
          </p:cNvSpPr>
          <p:nvPr/>
        </p:nvSpPr>
        <p:spPr bwMode="auto">
          <a:xfrm rot="5400000">
            <a:off x="4381500" y="67437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48153" name="Oval 25"/>
          <p:cNvSpPr>
            <a:spLocks noChangeArrowheads="1"/>
          </p:cNvSpPr>
          <p:nvPr/>
        </p:nvSpPr>
        <p:spPr bwMode="auto">
          <a:xfrm rot="-5400000">
            <a:off x="3962400" y="6210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8154" name="Oval 26"/>
          <p:cNvSpPr>
            <a:spLocks noChangeArrowheads="1"/>
          </p:cNvSpPr>
          <p:nvPr/>
        </p:nvSpPr>
        <p:spPr bwMode="auto">
          <a:xfrm>
            <a:off x="33528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55" name="Oval 27"/>
          <p:cNvSpPr>
            <a:spLocks noChangeArrowheads="1"/>
          </p:cNvSpPr>
          <p:nvPr/>
        </p:nvSpPr>
        <p:spPr bwMode="auto">
          <a:xfrm rot="-5400000">
            <a:off x="3962400" y="5562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8156" name="Oval 28"/>
          <p:cNvSpPr>
            <a:spLocks noChangeArrowheads="1"/>
          </p:cNvSpPr>
          <p:nvPr/>
        </p:nvSpPr>
        <p:spPr bwMode="auto">
          <a:xfrm rot="-5400000">
            <a:off x="3962400" y="4991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57" name="Oval 29"/>
          <p:cNvSpPr>
            <a:spLocks noChangeArrowheads="1"/>
          </p:cNvSpPr>
          <p:nvPr/>
        </p:nvSpPr>
        <p:spPr bwMode="auto">
          <a:xfrm rot="-5543156">
            <a:off x="39624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58" name="Oval 30"/>
          <p:cNvSpPr>
            <a:spLocks noChangeArrowheads="1"/>
          </p:cNvSpPr>
          <p:nvPr/>
        </p:nvSpPr>
        <p:spPr bwMode="auto">
          <a:xfrm rot="-5400000">
            <a:off x="39624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59" name="Oval 31"/>
          <p:cNvSpPr>
            <a:spLocks noChangeArrowheads="1"/>
          </p:cNvSpPr>
          <p:nvPr/>
        </p:nvSpPr>
        <p:spPr bwMode="auto">
          <a:xfrm>
            <a:off x="5410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60" name="Oval 32"/>
          <p:cNvSpPr>
            <a:spLocks noChangeArrowheads="1"/>
          </p:cNvSpPr>
          <p:nvPr/>
        </p:nvSpPr>
        <p:spPr bwMode="auto">
          <a:xfrm rot="-5400000">
            <a:off x="4800600" y="5562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8161" name="Oval 33"/>
          <p:cNvSpPr>
            <a:spLocks noChangeArrowheads="1"/>
          </p:cNvSpPr>
          <p:nvPr/>
        </p:nvSpPr>
        <p:spPr bwMode="auto">
          <a:xfrm rot="-5400000">
            <a:off x="4800600" y="4991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62" name="Oval 34"/>
          <p:cNvSpPr>
            <a:spLocks noChangeArrowheads="1"/>
          </p:cNvSpPr>
          <p:nvPr/>
        </p:nvSpPr>
        <p:spPr bwMode="auto">
          <a:xfrm rot="-5543156">
            <a:off x="48006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63" name="Oval 35"/>
          <p:cNvSpPr>
            <a:spLocks noChangeArrowheads="1"/>
          </p:cNvSpPr>
          <p:nvPr/>
        </p:nvSpPr>
        <p:spPr bwMode="auto">
          <a:xfrm rot="-5400000">
            <a:off x="48006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8164" name="Oval 36"/>
          <p:cNvSpPr>
            <a:spLocks noChangeArrowheads="1"/>
          </p:cNvSpPr>
          <p:nvPr/>
        </p:nvSpPr>
        <p:spPr bwMode="auto">
          <a:xfrm rot="-5400000">
            <a:off x="4800600" y="6210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48165" name="Footer Placeholder 36"/>
          <p:cNvSpPr txBox="1">
            <a:spLocks/>
          </p:cNvSpPr>
          <p:nvPr/>
        </p:nvSpPr>
        <p:spPr bwMode="auto">
          <a:xfrm>
            <a:off x="5029200" y="6584950"/>
            <a:ext cx="4114800"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3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4915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4915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4915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49158"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49159"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49160"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49161"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49162"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49163"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49164"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49165"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49166"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49167"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49168"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49169"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49170"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49171"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49172"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49173"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49174"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49175"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49176" name="Oval 26"/>
          <p:cNvSpPr>
            <a:spLocks noChangeArrowheads="1"/>
          </p:cNvSpPr>
          <p:nvPr/>
        </p:nvSpPr>
        <p:spPr bwMode="auto">
          <a:xfrm>
            <a:off x="39624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77" name="Oval 27"/>
          <p:cNvSpPr>
            <a:spLocks noChangeArrowheads="1"/>
          </p:cNvSpPr>
          <p:nvPr/>
        </p:nvSpPr>
        <p:spPr bwMode="auto">
          <a:xfrm rot="-5400000">
            <a:off x="3962400" y="6553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9178" name="Oval 28"/>
          <p:cNvSpPr>
            <a:spLocks noChangeArrowheads="1"/>
          </p:cNvSpPr>
          <p:nvPr/>
        </p:nvSpPr>
        <p:spPr bwMode="auto">
          <a:xfrm rot="-5400000">
            <a:off x="3962400" y="5981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79" name="Oval 29"/>
          <p:cNvSpPr>
            <a:spLocks noChangeArrowheads="1"/>
          </p:cNvSpPr>
          <p:nvPr/>
        </p:nvSpPr>
        <p:spPr bwMode="auto">
          <a:xfrm rot="-5543156">
            <a:off x="3962400" y="5410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80" name="Oval 30"/>
          <p:cNvSpPr>
            <a:spLocks noChangeArrowheads="1"/>
          </p:cNvSpPr>
          <p:nvPr/>
        </p:nvSpPr>
        <p:spPr bwMode="auto">
          <a:xfrm rot="-5400000">
            <a:off x="3962400" y="4876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81" name="Oval 31"/>
          <p:cNvSpPr>
            <a:spLocks noChangeArrowheads="1"/>
          </p:cNvSpPr>
          <p:nvPr/>
        </p:nvSpPr>
        <p:spPr bwMode="auto">
          <a:xfrm>
            <a:off x="48006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82" name="Oval 32"/>
          <p:cNvSpPr>
            <a:spLocks noChangeArrowheads="1"/>
          </p:cNvSpPr>
          <p:nvPr/>
        </p:nvSpPr>
        <p:spPr bwMode="auto">
          <a:xfrm rot="-5400000">
            <a:off x="4800600" y="6553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49183" name="Oval 33"/>
          <p:cNvSpPr>
            <a:spLocks noChangeArrowheads="1"/>
          </p:cNvSpPr>
          <p:nvPr/>
        </p:nvSpPr>
        <p:spPr bwMode="auto">
          <a:xfrm rot="-5400000">
            <a:off x="4800600" y="5981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84" name="Oval 34"/>
          <p:cNvSpPr>
            <a:spLocks noChangeArrowheads="1"/>
          </p:cNvSpPr>
          <p:nvPr/>
        </p:nvSpPr>
        <p:spPr bwMode="auto">
          <a:xfrm rot="-5543156">
            <a:off x="4800600" y="5410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85" name="Oval 35"/>
          <p:cNvSpPr>
            <a:spLocks noChangeArrowheads="1"/>
          </p:cNvSpPr>
          <p:nvPr/>
        </p:nvSpPr>
        <p:spPr bwMode="auto">
          <a:xfrm rot="-5400000">
            <a:off x="4800600" y="4876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49186" name="Footer Placeholder 36"/>
          <p:cNvSpPr txBox="1">
            <a:spLocks/>
          </p:cNvSpPr>
          <p:nvPr/>
        </p:nvSpPr>
        <p:spPr bwMode="auto">
          <a:xfrm>
            <a:off x="4953000" y="6448425"/>
            <a:ext cx="4191000"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017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018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018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0182"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50183"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50184"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50185"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50186"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50187"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50188"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50189"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50190"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50191"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50192"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50193"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50194"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50195"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50196"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50197"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50198"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50199"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50200" name="Oval 24"/>
          <p:cNvSpPr>
            <a:spLocks noChangeArrowheads="1"/>
          </p:cNvSpPr>
          <p:nvPr/>
        </p:nvSpPr>
        <p:spPr bwMode="auto">
          <a:xfrm rot="-5400000">
            <a:off x="39624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1" name="Oval 25"/>
          <p:cNvSpPr>
            <a:spLocks noChangeArrowheads="1"/>
          </p:cNvSpPr>
          <p:nvPr/>
        </p:nvSpPr>
        <p:spPr bwMode="auto">
          <a:xfrm rot="-5400000">
            <a:off x="3962400" y="6629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0202" name="Oval 26"/>
          <p:cNvSpPr>
            <a:spLocks noChangeArrowheads="1"/>
          </p:cNvSpPr>
          <p:nvPr/>
        </p:nvSpPr>
        <p:spPr bwMode="auto">
          <a:xfrm rot="-5400000">
            <a:off x="3962400" y="60579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3" name="Oval 27"/>
          <p:cNvSpPr>
            <a:spLocks noChangeArrowheads="1"/>
          </p:cNvSpPr>
          <p:nvPr/>
        </p:nvSpPr>
        <p:spPr bwMode="auto">
          <a:xfrm rot="-5543156">
            <a:off x="3962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4" name="Oval 28"/>
          <p:cNvSpPr>
            <a:spLocks noChangeArrowheads="1"/>
          </p:cNvSpPr>
          <p:nvPr/>
        </p:nvSpPr>
        <p:spPr bwMode="auto">
          <a:xfrm rot="-5400000">
            <a:off x="3962400" y="4953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5" name="Oval 29"/>
          <p:cNvSpPr>
            <a:spLocks noChangeArrowheads="1"/>
          </p:cNvSpPr>
          <p:nvPr/>
        </p:nvSpPr>
        <p:spPr bwMode="auto">
          <a:xfrm rot="-5400000">
            <a:off x="48006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6" name="Oval 30"/>
          <p:cNvSpPr>
            <a:spLocks noChangeArrowheads="1"/>
          </p:cNvSpPr>
          <p:nvPr/>
        </p:nvSpPr>
        <p:spPr bwMode="auto">
          <a:xfrm rot="-5400000">
            <a:off x="4800600" y="6629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0207" name="Oval 31"/>
          <p:cNvSpPr>
            <a:spLocks noChangeArrowheads="1"/>
          </p:cNvSpPr>
          <p:nvPr/>
        </p:nvSpPr>
        <p:spPr bwMode="auto">
          <a:xfrm rot="-5400000">
            <a:off x="4800600" y="60579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8" name="Oval 32"/>
          <p:cNvSpPr>
            <a:spLocks noChangeArrowheads="1"/>
          </p:cNvSpPr>
          <p:nvPr/>
        </p:nvSpPr>
        <p:spPr bwMode="auto">
          <a:xfrm rot="-5543156">
            <a:off x="4800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09" name="Oval 33"/>
          <p:cNvSpPr>
            <a:spLocks noChangeArrowheads="1"/>
          </p:cNvSpPr>
          <p:nvPr/>
        </p:nvSpPr>
        <p:spPr bwMode="auto">
          <a:xfrm rot="-5400000">
            <a:off x="4800600" y="4953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0210" name="Footer Placeholder 36"/>
          <p:cNvSpPr txBox="1">
            <a:spLocks/>
          </p:cNvSpPr>
          <p:nvPr/>
        </p:nvSpPr>
        <p:spPr bwMode="auto">
          <a:xfrm>
            <a:off x="5105400" y="6584950"/>
            <a:ext cx="4038600" cy="2730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120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120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120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1206" name="Line 6"/>
          <p:cNvSpPr>
            <a:spLocks noChangeShapeType="1"/>
          </p:cNvSpPr>
          <p:nvPr/>
        </p:nvSpPr>
        <p:spPr bwMode="auto">
          <a:xfrm>
            <a:off x="5943600" y="2057400"/>
            <a:ext cx="2286000" cy="0"/>
          </a:xfrm>
          <a:prstGeom prst="line">
            <a:avLst/>
          </a:prstGeom>
          <a:noFill/>
          <a:ln w="9525">
            <a:solidFill>
              <a:schemeClr val="tx1"/>
            </a:solidFill>
            <a:round/>
            <a:headEnd/>
            <a:tailEnd/>
          </a:ln>
        </p:spPr>
        <p:txBody>
          <a:bodyPr/>
          <a:lstStyle/>
          <a:p>
            <a:endParaRPr lang="en-US" dirty="0"/>
          </a:p>
        </p:txBody>
      </p:sp>
      <p:sp>
        <p:nvSpPr>
          <p:cNvPr id="51207" name="Line 7"/>
          <p:cNvSpPr>
            <a:spLocks noChangeShapeType="1"/>
          </p:cNvSpPr>
          <p:nvPr/>
        </p:nvSpPr>
        <p:spPr bwMode="auto">
          <a:xfrm>
            <a:off x="5943600" y="2971800"/>
            <a:ext cx="2286000" cy="0"/>
          </a:xfrm>
          <a:prstGeom prst="line">
            <a:avLst/>
          </a:prstGeom>
          <a:noFill/>
          <a:ln w="9525">
            <a:solidFill>
              <a:schemeClr val="tx1"/>
            </a:solidFill>
            <a:round/>
            <a:headEnd/>
            <a:tailEnd/>
          </a:ln>
        </p:spPr>
        <p:txBody>
          <a:bodyPr/>
          <a:lstStyle/>
          <a:p>
            <a:endParaRPr lang="en-US" dirty="0"/>
          </a:p>
        </p:txBody>
      </p:sp>
      <p:sp>
        <p:nvSpPr>
          <p:cNvPr id="51208" name="Line 8"/>
          <p:cNvSpPr>
            <a:spLocks noChangeShapeType="1"/>
          </p:cNvSpPr>
          <p:nvPr/>
        </p:nvSpPr>
        <p:spPr bwMode="auto">
          <a:xfrm>
            <a:off x="5943600" y="3886200"/>
            <a:ext cx="2286000" cy="0"/>
          </a:xfrm>
          <a:prstGeom prst="line">
            <a:avLst/>
          </a:prstGeom>
          <a:noFill/>
          <a:ln w="9525">
            <a:solidFill>
              <a:schemeClr val="tx1"/>
            </a:solidFill>
            <a:round/>
            <a:headEnd/>
            <a:tailEnd/>
          </a:ln>
        </p:spPr>
        <p:txBody>
          <a:bodyPr/>
          <a:lstStyle/>
          <a:p>
            <a:endParaRPr lang="en-US" dirty="0"/>
          </a:p>
        </p:txBody>
      </p:sp>
      <p:sp>
        <p:nvSpPr>
          <p:cNvPr id="51209" name="Line 9"/>
          <p:cNvSpPr>
            <a:spLocks noChangeShapeType="1"/>
          </p:cNvSpPr>
          <p:nvPr/>
        </p:nvSpPr>
        <p:spPr bwMode="auto">
          <a:xfrm>
            <a:off x="5943600" y="4800600"/>
            <a:ext cx="2286000" cy="0"/>
          </a:xfrm>
          <a:prstGeom prst="line">
            <a:avLst/>
          </a:prstGeom>
          <a:noFill/>
          <a:ln w="9525">
            <a:solidFill>
              <a:schemeClr val="tx1"/>
            </a:solidFill>
            <a:round/>
            <a:headEnd/>
            <a:tailEnd/>
          </a:ln>
        </p:spPr>
        <p:txBody>
          <a:bodyPr/>
          <a:lstStyle/>
          <a:p>
            <a:endParaRPr lang="en-US" dirty="0"/>
          </a:p>
        </p:txBody>
      </p:sp>
      <p:sp>
        <p:nvSpPr>
          <p:cNvPr id="51210" name="Line 10"/>
          <p:cNvSpPr>
            <a:spLocks noChangeShapeType="1"/>
          </p:cNvSpPr>
          <p:nvPr/>
        </p:nvSpPr>
        <p:spPr bwMode="auto">
          <a:xfrm>
            <a:off x="5943600" y="5257800"/>
            <a:ext cx="2286000" cy="0"/>
          </a:xfrm>
          <a:prstGeom prst="line">
            <a:avLst/>
          </a:prstGeom>
          <a:noFill/>
          <a:ln w="9525">
            <a:solidFill>
              <a:schemeClr val="tx1"/>
            </a:solidFill>
            <a:round/>
            <a:headEnd/>
            <a:tailEnd/>
          </a:ln>
        </p:spPr>
        <p:txBody>
          <a:bodyPr/>
          <a:lstStyle/>
          <a:p>
            <a:endParaRPr lang="en-US" dirty="0"/>
          </a:p>
        </p:txBody>
      </p:sp>
      <p:sp>
        <p:nvSpPr>
          <p:cNvPr id="51211" name="Line 11"/>
          <p:cNvSpPr>
            <a:spLocks noChangeShapeType="1"/>
          </p:cNvSpPr>
          <p:nvPr/>
        </p:nvSpPr>
        <p:spPr bwMode="auto">
          <a:xfrm>
            <a:off x="5943600" y="4343400"/>
            <a:ext cx="2286000" cy="0"/>
          </a:xfrm>
          <a:prstGeom prst="line">
            <a:avLst/>
          </a:prstGeom>
          <a:noFill/>
          <a:ln w="9525">
            <a:solidFill>
              <a:schemeClr val="tx1"/>
            </a:solidFill>
            <a:round/>
            <a:headEnd/>
            <a:tailEnd/>
          </a:ln>
        </p:spPr>
        <p:txBody>
          <a:bodyPr/>
          <a:lstStyle/>
          <a:p>
            <a:endParaRPr lang="en-US" dirty="0"/>
          </a:p>
        </p:txBody>
      </p:sp>
      <p:sp>
        <p:nvSpPr>
          <p:cNvPr id="51212" name="Line 12"/>
          <p:cNvSpPr>
            <a:spLocks noChangeShapeType="1"/>
          </p:cNvSpPr>
          <p:nvPr/>
        </p:nvSpPr>
        <p:spPr bwMode="auto">
          <a:xfrm>
            <a:off x="5943600" y="3429000"/>
            <a:ext cx="2286000" cy="0"/>
          </a:xfrm>
          <a:prstGeom prst="line">
            <a:avLst/>
          </a:prstGeom>
          <a:noFill/>
          <a:ln w="9525">
            <a:solidFill>
              <a:schemeClr val="tx1"/>
            </a:solidFill>
            <a:round/>
            <a:headEnd/>
            <a:tailEnd/>
          </a:ln>
        </p:spPr>
        <p:txBody>
          <a:bodyPr/>
          <a:lstStyle/>
          <a:p>
            <a:endParaRPr lang="en-US" dirty="0"/>
          </a:p>
        </p:txBody>
      </p:sp>
      <p:sp>
        <p:nvSpPr>
          <p:cNvPr id="51213" name="Line 13"/>
          <p:cNvSpPr>
            <a:spLocks noChangeShapeType="1"/>
          </p:cNvSpPr>
          <p:nvPr/>
        </p:nvSpPr>
        <p:spPr bwMode="auto">
          <a:xfrm>
            <a:off x="5943600" y="2514600"/>
            <a:ext cx="2286000" cy="0"/>
          </a:xfrm>
          <a:prstGeom prst="line">
            <a:avLst/>
          </a:prstGeom>
          <a:noFill/>
          <a:ln w="9525">
            <a:solidFill>
              <a:schemeClr val="tx1"/>
            </a:solidFill>
            <a:round/>
            <a:headEnd/>
            <a:tailEnd/>
          </a:ln>
        </p:spPr>
        <p:txBody>
          <a:bodyPr/>
          <a:lstStyle/>
          <a:p>
            <a:endParaRPr lang="en-US" dirty="0"/>
          </a:p>
        </p:txBody>
      </p:sp>
      <p:sp>
        <p:nvSpPr>
          <p:cNvPr id="51214" name="Line 14"/>
          <p:cNvSpPr>
            <a:spLocks noChangeShapeType="1"/>
          </p:cNvSpPr>
          <p:nvPr/>
        </p:nvSpPr>
        <p:spPr bwMode="auto">
          <a:xfrm>
            <a:off x="5943600" y="1600200"/>
            <a:ext cx="2286000" cy="0"/>
          </a:xfrm>
          <a:prstGeom prst="line">
            <a:avLst/>
          </a:prstGeom>
          <a:noFill/>
          <a:ln w="9525">
            <a:solidFill>
              <a:schemeClr val="tx1"/>
            </a:solidFill>
            <a:round/>
            <a:headEnd/>
            <a:tailEnd/>
          </a:ln>
        </p:spPr>
        <p:txBody>
          <a:bodyPr/>
          <a:lstStyle/>
          <a:p>
            <a:endParaRPr lang="en-US" dirty="0"/>
          </a:p>
        </p:txBody>
      </p:sp>
      <p:sp>
        <p:nvSpPr>
          <p:cNvPr id="51215" name="Line 15"/>
          <p:cNvSpPr>
            <a:spLocks noChangeShapeType="1"/>
          </p:cNvSpPr>
          <p:nvPr/>
        </p:nvSpPr>
        <p:spPr bwMode="auto">
          <a:xfrm>
            <a:off x="914400" y="2057400"/>
            <a:ext cx="2286000" cy="0"/>
          </a:xfrm>
          <a:prstGeom prst="line">
            <a:avLst/>
          </a:prstGeom>
          <a:noFill/>
          <a:ln w="9525">
            <a:solidFill>
              <a:schemeClr val="tx1"/>
            </a:solidFill>
            <a:round/>
            <a:headEnd/>
            <a:tailEnd/>
          </a:ln>
        </p:spPr>
        <p:txBody>
          <a:bodyPr/>
          <a:lstStyle/>
          <a:p>
            <a:endParaRPr lang="en-US" dirty="0"/>
          </a:p>
        </p:txBody>
      </p:sp>
      <p:sp>
        <p:nvSpPr>
          <p:cNvPr id="51216" name="Line 16"/>
          <p:cNvSpPr>
            <a:spLocks noChangeShapeType="1"/>
          </p:cNvSpPr>
          <p:nvPr/>
        </p:nvSpPr>
        <p:spPr bwMode="auto">
          <a:xfrm>
            <a:off x="914400" y="2971800"/>
            <a:ext cx="2286000" cy="0"/>
          </a:xfrm>
          <a:prstGeom prst="line">
            <a:avLst/>
          </a:prstGeom>
          <a:noFill/>
          <a:ln w="9525">
            <a:solidFill>
              <a:schemeClr val="tx1"/>
            </a:solidFill>
            <a:round/>
            <a:headEnd/>
            <a:tailEnd/>
          </a:ln>
        </p:spPr>
        <p:txBody>
          <a:bodyPr/>
          <a:lstStyle/>
          <a:p>
            <a:endParaRPr lang="en-US" dirty="0"/>
          </a:p>
        </p:txBody>
      </p:sp>
      <p:sp>
        <p:nvSpPr>
          <p:cNvPr id="51217" name="Line 17"/>
          <p:cNvSpPr>
            <a:spLocks noChangeShapeType="1"/>
          </p:cNvSpPr>
          <p:nvPr/>
        </p:nvSpPr>
        <p:spPr bwMode="auto">
          <a:xfrm>
            <a:off x="914400" y="3886200"/>
            <a:ext cx="2286000" cy="0"/>
          </a:xfrm>
          <a:prstGeom prst="line">
            <a:avLst/>
          </a:prstGeom>
          <a:noFill/>
          <a:ln w="9525">
            <a:solidFill>
              <a:schemeClr val="tx1"/>
            </a:solidFill>
            <a:round/>
            <a:headEnd/>
            <a:tailEnd/>
          </a:ln>
        </p:spPr>
        <p:txBody>
          <a:bodyPr/>
          <a:lstStyle/>
          <a:p>
            <a:endParaRPr lang="en-US" dirty="0"/>
          </a:p>
        </p:txBody>
      </p:sp>
      <p:sp>
        <p:nvSpPr>
          <p:cNvPr id="51218" name="Line 18"/>
          <p:cNvSpPr>
            <a:spLocks noChangeShapeType="1"/>
          </p:cNvSpPr>
          <p:nvPr/>
        </p:nvSpPr>
        <p:spPr bwMode="auto">
          <a:xfrm>
            <a:off x="914400" y="4800600"/>
            <a:ext cx="2286000" cy="0"/>
          </a:xfrm>
          <a:prstGeom prst="line">
            <a:avLst/>
          </a:prstGeom>
          <a:noFill/>
          <a:ln w="9525">
            <a:solidFill>
              <a:schemeClr val="tx1"/>
            </a:solidFill>
            <a:round/>
            <a:headEnd/>
            <a:tailEnd/>
          </a:ln>
        </p:spPr>
        <p:txBody>
          <a:bodyPr/>
          <a:lstStyle/>
          <a:p>
            <a:endParaRPr lang="en-US" dirty="0"/>
          </a:p>
        </p:txBody>
      </p:sp>
      <p:sp>
        <p:nvSpPr>
          <p:cNvPr id="51219" name="Line 19"/>
          <p:cNvSpPr>
            <a:spLocks noChangeShapeType="1"/>
          </p:cNvSpPr>
          <p:nvPr/>
        </p:nvSpPr>
        <p:spPr bwMode="auto">
          <a:xfrm>
            <a:off x="914400" y="5257800"/>
            <a:ext cx="2286000" cy="0"/>
          </a:xfrm>
          <a:prstGeom prst="line">
            <a:avLst/>
          </a:prstGeom>
          <a:noFill/>
          <a:ln w="9525">
            <a:solidFill>
              <a:schemeClr val="tx1"/>
            </a:solidFill>
            <a:round/>
            <a:headEnd/>
            <a:tailEnd/>
          </a:ln>
        </p:spPr>
        <p:txBody>
          <a:bodyPr/>
          <a:lstStyle/>
          <a:p>
            <a:endParaRPr lang="en-US" dirty="0"/>
          </a:p>
        </p:txBody>
      </p:sp>
      <p:sp>
        <p:nvSpPr>
          <p:cNvPr id="51220" name="Line 20"/>
          <p:cNvSpPr>
            <a:spLocks noChangeShapeType="1"/>
          </p:cNvSpPr>
          <p:nvPr/>
        </p:nvSpPr>
        <p:spPr bwMode="auto">
          <a:xfrm>
            <a:off x="914400" y="4343400"/>
            <a:ext cx="2286000" cy="0"/>
          </a:xfrm>
          <a:prstGeom prst="line">
            <a:avLst/>
          </a:prstGeom>
          <a:noFill/>
          <a:ln w="9525">
            <a:solidFill>
              <a:schemeClr val="tx1"/>
            </a:solidFill>
            <a:round/>
            <a:headEnd/>
            <a:tailEnd/>
          </a:ln>
        </p:spPr>
        <p:txBody>
          <a:bodyPr/>
          <a:lstStyle/>
          <a:p>
            <a:endParaRPr lang="en-US" dirty="0"/>
          </a:p>
        </p:txBody>
      </p:sp>
      <p:sp>
        <p:nvSpPr>
          <p:cNvPr id="51221" name="Line 21"/>
          <p:cNvSpPr>
            <a:spLocks noChangeShapeType="1"/>
          </p:cNvSpPr>
          <p:nvPr/>
        </p:nvSpPr>
        <p:spPr bwMode="auto">
          <a:xfrm>
            <a:off x="914400" y="3429000"/>
            <a:ext cx="2286000" cy="0"/>
          </a:xfrm>
          <a:prstGeom prst="line">
            <a:avLst/>
          </a:prstGeom>
          <a:noFill/>
          <a:ln w="9525">
            <a:solidFill>
              <a:schemeClr val="tx1"/>
            </a:solidFill>
            <a:round/>
            <a:headEnd/>
            <a:tailEnd/>
          </a:ln>
        </p:spPr>
        <p:txBody>
          <a:bodyPr/>
          <a:lstStyle/>
          <a:p>
            <a:endParaRPr lang="en-US" dirty="0"/>
          </a:p>
        </p:txBody>
      </p:sp>
      <p:sp>
        <p:nvSpPr>
          <p:cNvPr id="51222" name="Line 22"/>
          <p:cNvSpPr>
            <a:spLocks noChangeShapeType="1"/>
          </p:cNvSpPr>
          <p:nvPr/>
        </p:nvSpPr>
        <p:spPr bwMode="auto">
          <a:xfrm>
            <a:off x="914400" y="2514600"/>
            <a:ext cx="2286000" cy="0"/>
          </a:xfrm>
          <a:prstGeom prst="line">
            <a:avLst/>
          </a:prstGeom>
          <a:noFill/>
          <a:ln w="9525">
            <a:solidFill>
              <a:schemeClr val="tx1"/>
            </a:solidFill>
            <a:round/>
            <a:headEnd/>
            <a:tailEnd/>
          </a:ln>
        </p:spPr>
        <p:txBody>
          <a:bodyPr/>
          <a:lstStyle/>
          <a:p>
            <a:endParaRPr lang="en-US" dirty="0"/>
          </a:p>
        </p:txBody>
      </p:sp>
      <p:sp>
        <p:nvSpPr>
          <p:cNvPr id="51223" name="Line 23"/>
          <p:cNvSpPr>
            <a:spLocks noChangeShapeType="1"/>
          </p:cNvSpPr>
          <p:nvPr/>
        </p:nvSpPr>
        <p:spPr bwMode="auto">
          <a:xfrm>
            <a:off x="914400" y="1600200"/>
            <a:ext cx="2286000" cy="0"/>
          </a:xfrm>
          <a:prstGeom prst="line">
            <a:avLst/>
          </a:prstGeom>
          <a:noFill/>
          <a:ln w="9525">
            <a:solidFill>
              <a:schemeClr val="tx1"/>
            </a:solidFill>
            <a:round/>
            <a:headEnd/>
            <a:tailEnd/>
          </a:ln>
        </p:spPr>
        <p:txBody>
          <a:bodyPr/>
          <a:lstStyle/>
          <a:p>
            <a:endParaRPr lang="en-US" dirty="0"/>
          </a:p>
        </p:txBody>
      </p:sp>
      <p:sp>
        <p:nvSpPr>
          <p:cNvPr id="51224" name="Oval 24"/>
          <p:cNvSpPr>
            <a:spLocks noChangeArrowheads="1"/>
          </p:cNvSpPr>
          <p:nvPr/>
        </p:nvSpPr>
        <p:spPr bwMode="auto">
          <a:xfrm rot="-5400000">
            <a:off x="3962400" y="4991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25" name="Oval 26"/>
          <p:cNvSpPr>
            <a:spLocks noChangeArrowheads="1"/>
          </p:cNvSpPr>
          <p:nvPr/>
        </p:nvSpPr>
        <p:spPr bwMode="auto">
          <a:xfrm rot="-5400000">
            <a:off x="3962400" y="655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26" name="Oval 27"/>
          <p:cNvSpPr>
            <a:spLocks noChangeArrowheads="1"/>
          </p:cNvSpPr>
          <p:nvPr/>
        </p:nvSpPr>
        <p:spPr bwMode="auto">
          <a:xfrm rot="-5543156">
            <a:off x="3962400" y="5981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27" name="Oval 28"/>
          <p:cNvSpPr>
            <a:spLocks noChangeArrowheads="1"/>
          </p:cNvSpPr>
          <p:nvPr/>
        </p:nvSpPr>
        <p:spPr bwMode="auto">
          <a:xfrm rot="-5400000">
            <a:off x="3962400" y="54483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28" name="Oval 29"/>
          <p:cNvSpPr>
            <a:spLocks noChangeArrowheads="1"/>
          </p:cNvSpPr>
          <p:nvPr/>
        </p:nvSpPr>
        <p:spPr bwMode="auto">
          <a:xfrm rot="-5400000">
            <a:off x="4800600" y="4991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29" name="Oval 31"/>
          <p:cNvSpPr>
            <a:spLocks noChangeArrowheads="1"/>
          </p:cNvSpPr>
          <p:nvPr/>
        </p:nvSpPr>
        <p:spPr bwMode="auto">
          <a:xfrm rot="-5400000">
            <a:off x="4800600" y="655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30" name="Oval 32"/>
          <p:cNvSpPr>
            <a:spLocks noChangeArrowheads="1"/>
          </p:cNvSpPr>
          <p:nvPr/>
        </p:nvSpPr>
        <p:spPr bwMode="auto">
          <a:xfrm rot="-5543156">
            <a:off x="4800600" y="5981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31" name="Oval 33"/>
          <p:cNvSpPr>
            <a:spLocks noChangeArrowheads="1"/>
          </p:cNvSpPr>
          <p:nvPr/>
        </p:nvSpPr>
        <p:spPr bwMode="auto">
          <a:xfrm rot="-5400000">
            <a:off x="4800600" y="54483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1232" name="Footer Placeholder 36"/>
          <p:cNvSpPr txBox="1">
            <a:spLocks/>
          </p:cNvSpPr>
          <p:nvPr/>
        </p:nvSpPr>
        <p:spPr bwMode="auto">
          <a:xfrm>
            <a:off x="5105400" y="6534150"/>
            <a:ext cx="4038599" cy="323850"/>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2209800"/>
          </a:xfrm>
        </p:spPr>
        <p:txBody>
          <a:bodyPr>
            <a:normAutofit/>
          </a:bodyPr>
          <a:lstStyle/>
          <a:p>
            <a:pPr algn="ctr"/>
            <a:r>
              <a:rPr lang="en-US" sz="4400" dirty="0" smtClean="0">
                <a:solidFill>
                  <a:schemeClr val="tx1"/>
                </a:solidFill>
                <a:effectLst/>
                <a:latin typeface="Calibri" pitchFamily="34" charset="0"/>
                <a:cs typeface="Calibri" pitchFamily="34" charset="0"/>
              </a:rPr>
              <a:t>Mass Recessional</a:t>
            </a:r>
            <a:br>
              <a:rPr lang="en-US" sz="4400" dirty="0" smtClean="0">
                <a:solidFill>
                  <a:schemeClr val="tx1"/>
                </a:solidFill>
                <a:effectLst/>
                <a:latin typeface="Calibri" pitchFamily="34" charset="0"/>
                <a:cs typeface="Calibri" pitchFamily="34" charset="0"/>
              </a:rPr>
            </a:br>
            <a:r>
              <a:rPr lang="en-US" sz="4400" dirty="0" smtClean="0">
                <a:solidFill>
                  <a:schemeClr val="tx1"/>
                </a:solidFill>
                <a:effectLst/>
                <a:latin typeface="Calibri" pitchFamily="34" charset="0"/>
                <a:cs typeface="Calibri" pitchFamily="34" charset="0"/>
              </a:rPr>
              <a:t>With a</a:t>
            </a:r>
            <a:br>
              <a:rPr lang="en-US" sz="4400" dirty="0" smtClean="0">
                <a:solidFill>
                  <a:schemeClr val="tx1"/>
                </a:solidFill>
                <a:effectLst/>
                <a:latin typeface="Calibri" pitchFamily="34" charset="0"/>
                <a:cs typeface="Calibri" pitchFamily="34" charset="0"/>
              </a:rPr>
            </a:br>
            <a:r>
              <a:rPr lang="en-US" sz="4400" dirty="0" smtClean="0">
                <a:solidFill>
                  <a:schemeClr val="tx1"/>
                </a:solidFill>
                <a:effectLst/>
                <a:latin typeface="Calibri" pitchFamily="34" charset="0"/>
                <a:cs typeface="Calibri" pitchFamily="34" charset="0"/>
              </a:rPr>
              <a:t>“</a:t>
            </a:r>
            <a:r>
              <a:rPr lang="en-US" sz="4400" u="sng" dirty="0" smtClean="0">
                <a:solidFill>
                  <a:schemeClr val="tx1"/>
                </a:solidFill>
                <a:effectLst/>
                <a:latin typeface="Calibri" pitchFamily="34" charset="0"/>
                <a:cs typeface="Calibri" pitchFamily="34" charset="0"/>
              </a:rPr>
              <a:t>Narrow</a:t>
            </a:r>
            <a:r>
              <a:rPr lang="en-US" sz="4400" dirty="0" smtClean="0">
                <a:solidFill>
                  <a:schemeClr val="tx1"/>
                </a:solidFill>
                <a:effectLst/>
                <a:latin typeface="Calibri" pitchFamily="34" charset="0"/>
                <a:cs typeface="Calibri" pitchFamily="34" charset="0"/>
              </a:rPr>
              <a:t>” Center Aisle</a:t>
            </a:r>
            <a:endParaRPr lang="en-US" sz="4400" dirty="0">
              <a:solidFill>
                <a:schemeClr val="tx1"/>
              </a:solidFill>
              <a:effectLst/>
              <a:latin typeface="Calibri" pitchFamily="34" charset="0"/>
              <a:cs typeface="Calibri" pitchFamily="34" charset="0"/>
            </a:endParaRPr>
          </a:p>
        </p:txBody>
      </p:sp>
      <p:pic>
        <p:nvPicPr>
          <p:cNvPr id="4" name="Picture 4" descr="Knights of Columbus Logo"/>
          <p:cNvPicPr>
            <a:picLocks noChangeAspect="1" noChangeArrowheads="1"/>
          </p:cNvPicPr>
          <p:nvPr/>
        </p:nvPicPr>
        <p:blipFill>
          <a:blip r:embed="rId2" r:link="rId3" cstate="print"/>
          <a:srcRect/>
          <a:stretch>
            <a:fillRect/>
          </a:stretch>
        </p:blipFill>
        <p:spPr bwMode="auto">
          <a:xfrm>
            <a:off x="533400" y="304800"/>
            <a:ext cx="1828800" cy="1828800"/>
          </a:xfrm>
          <a:prstGeom prst="rect">
            <a:avLst/>
          </a:prstGeom>
          <a:noFill/>
          <a:ln w="9525">
            <a:noFill/>
            <a:miter lim="800000"/>
            <a:headEnd/>
            <a:tailEnd/>
          </a:ln>
        </p:spPr>
      </p:pic>
      <p:pic>
        <p:nvPicPr>
          <p:cNvPr id="5" name="Picture 5" descr="4th Degree">
            <a:hlinkClick r:id="rId4"/>
          </p:cNvPr>
          <p:cNvPicPr>
            <a:picLocks noGrp="1" noChangeAspect="1" noChangeArrowheads="1"/>
          </p:cNvPicPr>
          <p:nvPr>
            <p:ph type="subTitle" idx="1"/>
          </p:nvPr>
        </p:nvPicPr>
        <p:blipFill>
          <a:blip r:embed="rId5" r:link="rId6" cstate="print"/>
          <a:srcRect/>
          <a:stretch>
            <a:fillRect/>
          </a:stretch>
        </p:blipFill>
        <p:spPr>
          <a:xfrm>
            <a:off x="7162800" y="304800"/>
            <a:ext cx="1300163" cy="1752600"/>
          </a:xfrm>
        </p:spPr>
      </p:pic>
      <p:pic>
        <p:nvPicPr>
          <p:cNvPr id="6" name="Picture 6" descr="j0361472[1]"/>
          <p:cNvPicPr>
            <a:picLocks noChangeAspect="1" noChangeArrowheads="1"/>
          </p:cNvPicPr>
          <p:nvPr/>
        </p:nvPicPr>
        <p:blipFill>
          <a:blip r:embed="rId7" cstate="print"/>
          <a:srcRect/>
          <a:stretch>
            <a:fillRect/>
          </a:stretch>
        </p:blipFill>
        <p:spPr bwMode="auto">
          <a:xfrm>
            <a:off x="4191000" y="457200"/>
            <a:ext cx="1123950" cy="1185819"/>
          </a:xfrm>
          <a:prstGeom prst="rect">
            <a:avLst/>
          </a:prstGeom>
          <a:noFill/>
          <a:ln w="9525">
            <a:noFill/>
            <a:miter lim="800000"/>
            <a:headEnd/>
            <a:tailEnd/>
          </a:ln>
        </p:spPr>
      </p:pic>
      <p:sp>
        <p:nvSpPr>
          <p:cNvPr id="7" name="Footer Placeholder 6"/>
          <p:cNvSpPr>
            <a:spLocks noGrp="1"/>
          </p:cNvSpPr>
          <p:nvPr>
            <p:ph type="ftr" sz="quarter" idx="11"/>
          </p:nvPr>
        </p:nvSpPr>
        <p:spPr>
          <a:xfrm>
            <a:off x="1447800" y="6407944"/>
            <a:ext cx="6324600" cy="365125"/>
          </a:xfrm>
        </p:spPr>
        <p:txBody>
          <a:bodyPr/>
          <a:lstStyle/>
          <a:p>
            <a:pPr algn="ctr"/>
            <a:r>
              <a:rPr lang="en-US" b="1" dirty="0" smtClean="0">
                <a:solidFill>
                  <a:schemeClr val="bg1"/>
                </a:solidFill>
                <a:latin typeface="Cambria" pitchFamily="18" charset="0"/>
              </a:rPr>
              <a:t>Property of Michigan District #1 - Reproduction Prohibited Without Written Permission</a:t>
            </a:r>
            <a:endParaRPr lang="en-US"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4"/>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3251" name="Line 5"/>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3252" name="Line 6"/>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3253" name="Text Box 7"/>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3254" name="Line 31"/>
          <p:cNvSpPr>
            <a:spLocks noChangeShapeType="1"/>
          </p:cNvSpPr>
          <p:nvPr/>
        </p:nvSpPr>
        <p:spPr bwMode="auto">
          <a:xfrm>
            <a:off x="5486400" y="2057400"/>
            <a:ext cx="2743200" cy="0"/>
          </a:xfrm>
          <a:prstGeom prst="line">
            <a:avLst/>
          </a:prstGeom>
          <a:noFill/>
          <a:ln w="9525">
            <a:solidFill>
              <a:schemeClr val="tx1"/>
            </a:solidFill>
            <a:round/>
            <a:headEnd/>
            <a:tailEnd/>
          </a:ln>
        </p:spPr>
        <p:txBody>
          <a:bodyPr/>
          <a:lstStyle/>
          <a:p>
            <a:endParaRPr lang="en-US" dirty="0"/>
          </a:p>
        </p:txBody>
      </p:sp>
      <p:sp>
        <p:nvSpPr>
          <p:cNvPr id="53255" name="Line 32"/>
          <p:cNvSpPr>
            <a:spLocks noChangeShapeType="1"/>
          </p:cNvSpPr>
          <p:nvPr/>
        </p:nvSpPr>
        <p:spPr bwMode="auto">
          <a:xfrm>
            <a:off x="5486400" y="2971800"/>
            <a:ext cx="2743200" cy="0"/>
          </a:xfrm>
          <a:prstGeom prst="line">
            <a:avLst/>
          </a:prstGeom>
          <a:noFill/>
          <a:ln w="9525">
            <a:solidFill>
              <a:schemeClr val="tx1"/>
            </a:solidFill>
            <a:round/>
            <a:headEnd/>
            <a:tailEnd/>
          </a:ln>
        </p:spPr>
        <p:txBody>
          <a:bodyPr/>
          <a:lstStyle/>
          <a:p>
            <a:endParaRPr lang="en-US" dirty="0"/>
          </a:p>
        </p:txBody>
      </p:sp>
      <p:sp>
        <p:nvSpPr>
          <p:cNvPr id="53256" name="Line 33"/>
          <p:cNvSpPr>
            <a:spLocks noChangeShapeType="1"/>
          </p:cNvSpPr>
          <p:nvPr/>
        </p:nvSpPr>
        <p:spPr bwMode="auto">
          <a:xfrm>
            <a:off x="5486400" y="3886200"/>
            <a:ext cx="2743200" cy="0"/>
          </a:xfrm>
          <a:prstGeom prst="line">
            <a:avLst/>
          </a:prstGeom>
          <a:noFill/>
          <a:ln w="9525">
            <a:solidFill>
              <a:schemeClr val="tx1"/>
            </a:solidFill>
            <a:round/>
            <a:headEnd/>
            <a:tailEnd/>
          </a:ln>
        </p:spPr>
        <p:txBody>
          <a:bodyPr/>
          <a:lstStyle/>
          <a:p>
            <a:endParaRPr lang="en-US" dirty="0"/>
          </a:p>
        </p:txBody>
      </p:sp>
      <p:sp>
        <p:nvSpPr>
          <p:cNvPr id="53257" name="Line 34"/>
          <p:cNvSpPr>
            <a:spLocks noChangeShapeType="1"/>
          </p:cNvSpPr>
          <p:nvPr/>
        </p:nvSpPr>
        <p:spPr bwMode="auto">
          <a:xfrm>
            <a:off x="5486400" y="4800600"/>
            <a:ext cx="2743200" cy="0"/>
          </a:xfrm>
          <a:prstGeom prst="line">
            <a:avLst/>
          </a:prstGeom>
          <a:noFill/>
          <a:ln w="9525">
            <a:solidFill>
              <a:schemeClr val="tx1"/>
            </a:solidFill>
            <a:round/>
            <a:headEnd/>
            <a:tailEnd/>
          </a:ln>
        </p:spPr>
        <p:txBody>
          <a:bodyPr/>
          <a:lstStyle/>
          <a:p>
            <a:endParaRPr lang="en-US" dirty="0"/>
          </a:p>
        </p:txBody>
      </p:sp>
      <p:sp>
        <p:nvSpPr>
          <p:cNvPr id="53258" name="Line 35"/>
          <p:cNvSpPr>
            <a:spLocks noChangeShapeType="1"/>
          </p:cNvSpPr>
          <p:nvPr/>
        </p:nvSpPr>
        <p:spPr bwMode="auto">
          <a:xfrm>
            <a:off x="5486400" y="5257800"/>
            <a:ext cx="2743200" cy="0"/>
          </a:xfrm>
          <a:prstGeom prst="line">
            <a:avLst/>
          </a:prstGeom>
          <a:noFill/>
          <a:ln w="9525">
            <a:solidFill>
              <a:schemeClr val="tx1"/>
            </a:solidFill>
            <a:round/>
            <a:headEnd/>
            <a:tailEnd/>
          </a:ln>
        </p:spPr>
        <p:txBody>
          <a:bodyPr/>
          <a:lstStyle/>
          <a:p>
            <a:endParaRPr lang="en-US" dirty="0"/>
          </a:p>
        </p:txBody>
      </p:sp>
      <p:sp>
        <p:nvSpPr>
          <p:cNvPr id="53259" name="Line 36"/>
          <p:cNvSpPr>
            <a:spLocks noChangeShapeType="1"/>
          </p:cNvSpPr>
          <p:nvPr/>
        </p:nvSpPr>
        <p:spPr bwMode="auto">
          <a:xfrm>
            <a:off x="5486400" y="4343400"/>
            <a:ext cx="2743200" cy="0"/>
          </a:xfrm>
          <a:prstGeom prst="line">
            <a:avLst/>
          </a:prstGeom>
          <a:noFill/>
          <a:ln w="9525">
            <a:solidFill>
              <a:schemeClr val="tx1"/>
            </a:solidFill>
            <a:round/>
            <a:headEnd/>
            <a:tailEnd/>
          </a:ln>
        </p:spPr>
        <p:txBody>
          <a:bodyPr/>
          <a:lstStyle/>
          <a:p>
            <a:endParaRPr lang="en-US" dirty="0"/>
          </a:p>
        </p:txBody>
      </p:sp>
      <p:sp>
        <p:nvSpPr>
          <p:cNvPr id="53260" name="Line 37"/>
          <p:cNvSpPr>
            <a:spLocks noChangeShapeType="1"/>
          </p:cNvSpPr>
          <p:nvPr/>
        </p:nvSpPr>
        <p:spPr bwMode="auto">
          <a:xfrm>
            <a:off x="5486400" y="3429000"/>
            <a:ext cx="2743200" cy="0"/>
          </a:xfrm>
          <a:prstGeom prst="line">
            <a:avLst/>
          </a:prstGeom>
          <a:noFill/>
          <a:ln w="9525">
            <a:solidFill>
              <a:schemeClr val="tx1"/>
            </a:solidFill>
            <a:round/>
            <a:headEnd/>
            <a:tailEnd/>
          </a:ln>
        </p:spPr>
        <p:txBody>
          <a:bodyPr/>
          <a:lstStyle/>
          <a:p>
            <a:endParaRPr lang="en-US" dirty="0"/>
          </a:p>
        </p:txBody>
      </p:sp>
      <p:sp>
        <p:nvSpPr>
          <p:cNvPr id="53261" name="Line 38"/>
          <p:cNvSpPr>
            <a:spLocks noChangeShapeType="1"/>
          </p:cNvSpPr>
          <p:nvPr/>
        </p:nvSpPr>
        <p:spPr bwMode="auto">
          <a:xfrm>
            <a:off x="5486400" y="2514600"/>
            <a:ext cx="2743200" cy="0"/>
          </a:xfrm>
          <a:prstGeom prst="line">
            <a:avLst/>
          </a:prstGeom>
          <a:noFill/>
          <a:ln w="9525">
            <a:solidFill>
              <a:schemeClr val="tx1"/>
            </a:solidFill>
            <a:round/>
            <a:headEnd/>
            <a:tailEnd/>
          </a:ln>
        </p:spPr>
        <p:txBody>
          <a:bodyPr/>
          <a:lstStyle/>
          <a:p>
            <a:endParaRPr lang="en-US" dirty="0"/>
          </a:p>
        </p:txBody>
      </p:sp>
      <p:sp>
        <p:nvSpPr>
          <p:cNvPr id="53262" name="Line 39"/>
          <p:cNvSpPr>
            <a:spLocks noChangeShapeType="1"/>
          </p:cNvSpPr>
          <p:nvPr/>
        </p:nvSpPr>
        <p:spPr bwMode="auto">
          <a:xfrm>
            <a:off x="5486400" y="1600200"/>
            <a:ext cx="2743200" cy="0"/>
          </a:xfrm>
          <a:prstGeom prst="line">
            <a:avLst/>
          </a:prstGeom>
          <a:noFill/>
          <a:ln w="9525">
            <a:solidFill>
              <a:schemeClr val="tx1"/>
            </a:solidFill>
            <a:round/>
            <a:headEnd/>
            <a:tailEnd/>
          </a:ln>
        </p:spPr>
        <p:txBody>
          <a:bodyPr/>
          <a:lstStyle/>
          <a:p>
            <a:endParaRPr lang="en-US" dirty="0"/>
          </a:p>
        </p:txBody>
      </p:sp>
      <p:sp>
        <p:nvSpPr>
          <p:cNvPr id="53263" name="Oval 47"/>
          <p:cNvSpPr>
            <a:spLocks noChangeArrowheads="1"/>
          </p:cNvSpPr>
          <p:nvPr/>
        </p:nvSpPr>
        <p:spPr bwMode="auto">
          <a:xfrm>
            <a:off x="3733800" y="548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3264" name="Oval 48"/>
          <p:cNvSpPr>
            <a:spLocks noChangeArrowheads="1"/>
          </p:cNvSpPr>
          <p:nvPr/>
        </p:nvSpPr>
        <p:spPr bwMode="auto">
          <a:xfrm rot="5400000">
            <a:off x="4381500" y="4800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3265" name="Oval 49"/>
          <p:cNvSpPr>
            <a:spLocks noChangeArrowheads="1"/>
          </p:cNvSpPr>
          <p:nvPr/>
        </p:nvSpPr>
        <p:spPr bwMode="auto">
          <a:xfrm>
            <a:off x="3200400" y="5486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3266" name="Oval 50"/>
          <p:cNvSpPr>
            <a:spLocks noChangeArrowheads="1"/>
          </p:cNvSpPr>
          <p:nvPr/>
        </p:nvSpPr>
        <p:spPr bwMode="auto">
          <a:xfrm>
            <a:off x="2667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67" name="Oval 51"/>
          <p:cNvSpPr>
            <a:spLocks noChangeArrowheads="1"/>
          </p:cNvSpPr>
          <p:nvPr/>
        </p:nvSpPr>
        <p:spPr bwMode="auto">
          <a:xfrm>
            <a:off x="2133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68" name="Oval 52"/>
          <p:cNvSpPr>
            <a:spLocks noChangeArrowheads="1"/>
          </p:cNvSpPr>
          <p:nvPr/>
        </p:nvSpPr>
        <p:spPr bwMode="auto">
          <a:xfrm>
            <a:off x="1524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69" name="Oval 54"/>
          <p:cNvSpPr>
            <a:spLocks noChangeArrowheads="1"/>
          </p:cNvSpPr>
          <p:nvPr/>
        </p:nvSpPr>
        <p:spPr bwMode="auto">
          <a:xfrm>
            <a:off x="914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70" name="Oval 58"/>
          <p:cNvSpPr>
            <a:spLocks noChangeArrowheads="1"/>
          </p:cNvSpPr>
          <p:nvPr/>
        </p:nvSpPr>
        <p:spPr bwMode="auto">
          <a:xfrm>
            <a:off x="7848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71" name="Oval 59"/>
          <p:cNvSpPr>
            <a:spLocks noChangeArrowheads="1"/>
          </p:cNvSpPr>
          <p:nvPr/>
        </p:nvSpPr>
        <p:spPr bwMode="auto">
          <a:xfrm>
            <a:off x="7315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72" name="Oval 60"/>
          <p:cNvSpPr>
            <a:spLocks noChangeArrowheads="1"/>
          </p:cNvSpPr>
          <p:nvPr/>
        </p:nvSpPr>
        <p:spPr bwMode="auto">
          <a:xfrm>
            <a:off x="6781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73" name="Oval 61"/>
          <p:cNvSpPr>
            <a:spLocks noChangeArrowheads="1"/>
          </p:cNvSpPr>
          <p:nvPr/>
        </p:nvSpPr>
        <p:spPr bwMode="auto">
          <a:xfrm>
            <a:off x="624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74" name="Oval 62"/>
          <p:cNvSpPr>
            <a:spLocks noChangeArrowheads="1"/>
          </p:cNvSpPr>
          <p:nvPr/>
        </p:nvSpPr>
        <p:spPr bwMode="auto">
          <a:xfrm>
            <a:off x="5638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3275" name="Oval 63"/>
          <p:cNvSpPr>
            <a:spLocks noChangeArrowheads="1"/>
          </p:cNvSpPr>
          <p:nvPr/>
        </p:nvSpPr>
        <p:spPr bwMode="auto">
          <a:xfrm>
            <a:off x="5029200" y="548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3276" name="Text Box 64"/>
          <p:cNvSpPr txBox="1">
            <a:spLocks noChangeArrowheads="1"/>
          </p:cNvSpPr>
          <p:nvPr/>
        </p:nvSpPr>
        <p:spPr bwMode="auto">
          <a:xfrm>
            <a:off x="914400" y="5829300"/>
            <a:ext cx="7315200" cy="553998"/>
          </a:xfrm>
          <a:prstGeom prst="rect">
            <a:avLst/>
          </a:prstGeom>
          <a:noFill/>
          <a:ln w="9525">
            <a:noFill/>
            <a:miter lim="800000"/>
            <a:headEnd/>
            <a:tailEnd/>
          </a:ln>
        </p:spPr>
        <p:txBody>
          <a:bodyPr>
            <a:spAutoFit/>
          </a:bodyPr>
          <a:lstStyle/>
          <a:p>
            <a:pPr algn="ctr">
              <a:spcBef>
                <a:spcPct val="50000"/>
              </a:spcBef>
            </a:pPr>
            <a:r>
              <a:rPr lang="en-US" sz="1200" b="1" dirty="0"/>
              <a:t>All are at ‘Attention’ Position – Swords NOT Drawn</a:t>
            </a:r>
          </a:p>
          <a:p>
            <a:pPr algn="ctr">
              <a:spcBef>
                <a:spcPct val="50000"/>
              </a:spcBef>
            </a:pPr>
            <a:r>
              <a:rPr lang="en-US" sz="1200" b="1" dirty="0"/>
              <a:t>Facing the Altar, the M. or C.C.C. Leads CC Up Center Aisle</a:t>
            </a:r>
          </a:p>
        </p:txBody>
      </p:sp>
      <p:sp>
        <p:nvSpPr>
          <p:cNvPr id="53277" name="Line 65"/>
          <p:cNvSpPr>
            <a:spLocks noChangeShapeType="1"/>
          </p:cNvSpPr>
          <p:nvPr/>
        </p:nvSpPr>
        <p:spPr bwMode="auto">
          <a:xfrm>
            <a:off x="914400" y="2057400"/>
            <a:ext cx="2743200" cy="0"/>
          </a:xfrm>
          <a:prstGeom prst="line">
            <a:avLst/>
          </a:prstGeom>
          <a:noFill/>
          <a:ln w="9525">
            <a:solidFill>
              <a:schemeClr val="tx1"/>
            </a:solidFill>
            <a:round/>
            <a:headEnd/>
            <a:tailEnd/>
          </a:ln>
        </p:spPr>
        <p:txBody>
          <a:bodyPr/>
          <a:lstStyle/>
          <a:p>
            <a:endParaRPr lang="en-US" dirty="0"/>
          </a:p>
        </p:txBody>
      </p:sp>
      <p:sp>
        <p:nvSpPr>
          <p:cNvPr id="53278" name="Line 66"/>
          <p:cNvSpPr>
            <a:spLocks noChangeShapeType="1"/>
          </p:cNvSpPr>
          <p:nvPr/>
        </p:nvSpPr>
        <p:spPr bwMode="auto">
          <a:xfrm>
            <a:off x="914400" y="2971800"/>
            <a:ext cx="2743200" cy="0"/>
          </a:xfrm>
          <a:prstGeom prst="line">
            <a:avLst/>
          </a:prstGeom>
          <a:noFill/>
          <a:ln w="9525">
            <a:solidFill>
              <a:schemeClr val="tx1"/>
            </a:solidFill>
            <a:round/>
            <a:headEnd/>
            <a:tailEnd/>
          </a:ln>
        </p:spPr>
        <p:txBody>
          <a:bodyPr/>
          <a:lstStyle/>
          <a:p>
            <a:endParaRPr lang="en-US" dirty="0"/>
          </a:p>
        </p:txBody>
      </p:sp>
      <p:sp>
        <p:nvSpPr>
          <p:cNvPr id="53279" name="Line 67"/>
          <p:cNvSpPr>
            <a:spLocks noChangeShapeType="1"/>
          </p:cNvSpPr>
          <p:nvPr/>
        </p:nvSpPr>
        <p:spPr bwMode="auto">
          <a:xfrm>
            <a:off x="914400" y="3886200"/>
            <a:ext cx="2743200" cy="0"/>
          </a:xfrm>
          <a:prstGeom prst="line">
            <a:avLst/>
          </a:prstGeom>
          <a:noFill/>
          <a:ln w="9525">
            <a:solidFill>
              <a:schemeClr val="tx1"/>
            </a:solidFill>
            <a:round/>
            <a:headEnd/>
            <a:tailEnd/>
          </a:ln>
        </p:spPr>
        <p:txBody>
          <a:bodyPr/>
          <a:lstStyle/>
          <a:p>
            <a:endParaRPr lang="en-US" dirty="0"/>
          </a:p>
        </p:txBody>
      </p:sp>
      <p:sp>
        <p:nvSpPr>
          <p:cNvPr id="53280" name="Line 68"/>
          <p:cNvSpPr>
            <a:spLocks noChangeShapeType="1"/>
          </p:cNvSpPr>
          <p:nvPr/>
        </p:nvSpPr>
        <p:spPr bwMode="auto">
          <a:xfrm>
            <a:off x="914400" y="4800600"/>
            <a:ext cx="2743200" cy="0"/>
          </a:xfrm>
          <a:prstGeom prst="line">
            <a:avLst/>
          </a:prstGeom>
          <a:noFill/>
          <a:ln w="9525">
            <a:solidFill>
              <a:schemeClr val="tx1"/>
            </a:solidFill>
            <a:round/>
            <a:headEnd/>
            <a:tailEnd/>
          </a:ln>
        </p:spPr>
        <p:txBody>
          <a:bodyPr/>
          <a:lstStyle/>
          <a:p>
            <a:endParaRPr lang="en-US" dirty="0"/>
          </a:p>
        </p:txBody>
      </p:sp>
      <p:sp>
        <p:nvSpPr>
          <p:cNvPr id="53281" name="Line 69"/>
          <p:cNvSpPr>
            <a:spLocks noChangeShapeType="1"/>
          </p:cNvSpPr>
          <p:nvPr/>
        </p:nvSpPr>
        <p:spPr bwMode="auto">
          <a:xfrm>
            <a:off x="914400" y="5257800"/>
            <a:ext cx="2743200" cy="0"/>
          </a:xfrm>
          <a:prstGeom prst="line">
            <a:avLst/>
          </a:prstGeom>
          <a:noFill/>
          <a:ln w="9525">
            <a:solidFill>
              <a:schemeClr val="tx1"/>
            </a:solidFill>
            <a:round/>
            <a:headEnd/>
            <a:tailEnd/>
          </a:ln>
        </p:spPr>
        <p:txBody>
          <a:bodyPr/>
          <a:lstStyle/>
          <a:p>
            <a:endParaRPr lang="en-US" dirty="0"/>
          </a:p>
        </p:txBody>
      </p:sp>
      <p:sp>
        <p:nvSpPr>
          <p:cNvPr id="53282" name="Line 70"/>
          <p:cNvSpPr>
            <a:spLocks noChangeShapeType="1"/>
          </p:cNvSpPr>
          <p:nvPr/>
        </p:nvSpPr>
        <p:spPr bwMode="auto">
          <a:xfrm>
            <a:off x="914400" y="4343400"/>
            <a:ext cx="2743200" cy="0"/>
          </a:xfrm>
          <a:prstGeom prst="line">
            <a:avLst/>
          </a:prstGeom>
          <a:noFill/>
          <a:ln w="9525">
            <a:solidFill>
              <a:schemeClr val="tx1"/>
            </a:solidFill>
            <a:round/>
            <a:headEnd/>
            <a:tailEnd/>
          </a:ln>
        </p:spPr>
        <p:txBody>
          <a:bodyPr/>
          <a:lstStyle/>
          <a:p>
            <a:endParaRPr lang="en-US" dirty="0"/>
          </a:p>
        </p:txBody>
      </p:sp>
      <p:sp>
        <p:nvSpPr>
          <p:cNvPr id="53283" name="Line 71"/>
          <p:cNvSpPr>
            <a:spLocks noChangeShapeType="1"/>
          </p:cNvSpPr>
          <p:nvPr/>
        </p:nvSpPr>
        <p:spPr bwMode="auto">
          <a:xfrm>
            <a:off x="914400" y="3429000"/>
            <a:ext cx="2743200" cy="0"/>
          </a:xfrm>
          <a:prstGeom prst="line">
            <a:avLst/>
          </a:prstGeom>
          <a:noFill/>
          <a:ln w="9525">
            <a:solidFill>
              <a:schemeClr val="tx1"/>
            </a:solidFill>
            <a:round/>
            <a:headEnd/>
            <a:tailEnd/>
          </a:ln>
        </p:spPr>
        <p:txBody>
          <a:bodyPr/>
          <a:lstStyle/>
          <a:p>
            <a:endParaRPr lang="en-US" dirty="0"/>
          </a:p>
        </p:txBody>
      </p:sp>
      <p:sp>
        <p:nvSpPr>
          <p:cNvPr id="53284" name="Line 72"/>
          <p:cNvSpPr>
            <a:spLocks noChangeShapeType="1"/>
          </p:cNvSpPr>
          <p:nvPr/>
        </p:nvSpPr>
        <p:spPr bwMode="auto">
          <a:xfrm>
            <a:off x="914400" y="2514600"/>
            <a:ext cx="2743200" cy="0"/>
          </a:xfrm>
          <a:prstGeom prst="line">
            <a:avLst/>
          </a:prstGeom>
          <a:noFill/>
          <a:ln w="9525">
            <a:solidFill>
              <a:schemeClr val="tx1"/>
            </a:solidFill>
            <a:round/>
            <a:headEnd/>
            <a:tailEnd/>
          </a:ln>
        </p:spPr>
        <p:txBody>
          <a:bodyPr/>
          <a:lstStyle/>
          <a:p>
            <a:endParaRPr lang="en-US" dirty="0"/>
          </a:p>
        </p:txBody>
      </p:sp>
      <p:sp>
        <p:nvSpPr>
          <p:cNvPr id="53285" name="Line 73"/>
          <p:cNvSpPr>
            <a:spLocks noChangeShapeType="1"/>
          </p:cNvSpPr>
          <p:nvPr/>
        </p:nvSpPr>
        <p:spPr bwMode="auto">
          <a:xfrm>
            <a:off x="914400" y="1600200"/>
            <a:ext cx="2743200" cy="0"/>
          </a:xfrm>
          <a:prstGeom prst="line">
            <a:avLst/>
          </a:prstGeom>
          <a:noFill/>
          <a:ln w="9525">
            <a:solidFill>
              <a:schemeClr val="tx1"/>
            </a:solidFill>
            <a:round/>
            <a:headEnd/>
            <a:tailEnd/>
          </a:ln>
        </p:spPr>
        <p:txBody>
          <a:bodyPr/>
          <a:lstStyle/>
          <a:p>
            <a:endParaRPr lang="en-US" dirty="0"/>
          </a:p>
        </p:txBody>
      </p:sp>
      <p:sp>
        <p:nvSpPr>
          <p:cNvPr id="53286" name="Footer Placeholder 36"/>
          <p:cNvSpPr txBox="1">
            <a:spLocks/>
          </p:cNvSpPr>
          <p:nvPr/>
        </p:nvSpPr>
        <p:spPr bwMode="auto">
          <a:xfrm>
            <a:off x="5029200" y="6562725"/>
            <a:ext cx="41147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305800" cy="5181600"/>
          </a:xfrm>
        </p:spPr>
        <p:txBody>
          <a:bodyPr>
            <a:normAutofit fontScale="62500" lnSpcReduction="20000"/>
          </a:bodyPr>
          <a:lstStyle/>
          <a:p>
            <a:pPr lvl="8"/>
            <a:r>
              <a:rPr lang="en-US" sz="1300" b="1" dirty="0" smtClean="0"/>
              <a:t>	</a:t>
            </a:r>
            <a:endParaRPr lang="en-US" sz="1300" dirty="0" smtClean="0"/>
          </a:p>
          <a:p>
            <a:pPr>
              <a:buNone/>
            </a:pPr>
            <a:r>
              <a:rPr lang="en-US" sz="2400" b="1" u="sng" dirty="0" smtClean="0"/>
              <a:t>Proper Protocol for Color Corps Processions</a:t>
            </a:r>
            <a:endParaRPr lang="en-US" sz="2400" dirty="0" smtClean="0"/>
          </a:p>
          <a:p>
            <a:pPr lvl="0">
              <a:buNone/>
            </a:pPr>
            <a:r>
              <a:rPr lang="en-US" sz="2400" dirty="0" smtClean="0"/>
              <a:t>When marching into Church at a District wide event, what is the proper line-up for the Color Corps? </a:t>
            </a:r>
            <a:r>
              <a:rPr lang="en-US" sz="2000" dirty="0" smtClean="0"/>
              <a:t>(number them 1 – 11 first to last entering church)</a:t>
            </a:r>
            <a:r>
              <a:rPr lang="en-US" sz="2400" dirty="0" smtClean="0"/>
              <a:t>	</a:t>
            </a:r>
          </a:p>
          <a:p>
            <a:pPr lvl="1">
              <a:lnSpc>
                <a:spcPct val="170000"/>
              </a:lnSpc>
              <a:buNone/>
            </a:pPr>
            <a:r>
              <a:rPr lang="en-US" sz="2000" dirty="0" smtClean="0"/>
              <a:t>		</a:t>
            </a:r>
            <a:r>
              <a:rPr lang="en-US" sz="2400" dirty="0" smtClean="0"/>
              <a:t>Commanders (purple patch)				  </a:t>
            </a:r>
            <a:r>
              <a:rPr lang="en-US" sz="2400" b="1" dirty="0" smtClean="0"/>
              <a:t>8</a:t>
            </a:r>
          </a:p>
          <a:p>
            <a:pPr>
              <a:lnSpc>
                <a:spcPct val="170000"/>
              </a:lnSpc>
              <a:buNone/>
            </a:pPr>
            <a:r>
              <a:rPr lang="en-US" sz="2400" dirty="0" smtClean="0"/>
              <a:t>		Former Masters (gold patch) 				  </a:t>
            </a:r>
            <a:r>
              <a:rPr lang="en-US" sz="2400" b="1" dirty="0" smtClean="0"/>
              <a:t>7</a:t>
            </a:r>
          </a:p>
          <a:p>
            <a:pPr>
              <a:lnSpc>
                <a:spcPct val="170000"/>
              </a:lnSpc>
              <a:buNone/>
            </a:pPr>
            <a:r>
              <a:rPr lang="en-US" sz="2400" dirty="0" smtClean="0"/>
              <a:t>		Former Vice Supreme Master (light blue patch)		  </a:t>
            </a:r>
            <a:r>
              <a:rPr lang="en-US" sz="2400" b="1" dirty="0" smtClean="0"/>
              <a:t>5</a:t>
            </a:r>
          </a:p>
          <a:p>
            <a:pPr>
              <a:lnSpc>
                <a:spcPct val="170000"/>
              </a:lnSpc>
              <a:buNone/>
            </a:pPr>
            <a:r>
              <a:rPr lang="en-US" sz="2400" dirty="0" smtClean="0"/>
              <a:t>		Honor Guard (no patch) 				</a:t>
            </a:r>
            <a:r>
              <a:rPr lang="en-US" sz="2400" b="1" dirty="0" smtClean="0"/>
              <a:t>11</a:t>
            </a:r>
          </a:p>
          <a:p>
            <a:pPr>
              <a:lnSpc>
                <a:spcPct val="170000"/>
              </a:lnSpc>
              <a:buNone/>
            </a:pPr>
            <a:r>
              <a:rPr lang="en-US" sz="2400" dirty="0" smtClean="0"/>
              <a:t>		Marshals (dark green patch) 				  </a:t>
            </a:r>
            <a:r>
              <a:rPr lang="en-US" sz="2400" b="1" dirty="0" smtClean="0"/>
              <a:t>3</a:t>
            </a:r>
          </a:p>
          <a:p>
            <a:pPr>
              <a:lnSpc>
                <a:spcPct val="170000"/>
              </a:lnSpc>
              <a:buNone/>
            </a:pPr>
            <a:r>
              <a:rPr lang="en-US" sz="2400" dirty="0" smtClean="0"/>
              <a:t>		Master (gold patch) 				  </a:t>
            </a:r>
            <a:r>
              <a:rPr lang="en-US" sz="2400" b="1" dirty="0" smtClean="0"/>
              <a:t>6</a:t>
            </a:r>
          </a:p>
          <a:p>
            <a:pPr>
              <a:lnSpc>
                <a:spcPct val="170000"/>
              </a:lnSpc>
              <a:buNone/>
            </a:pPr>
            <a:r>
              <a:rPr lang="en-US" sz="2400" dirty="0" smtClean="0"/>
              <a:t>		Navigators (white patch) 				  </a:t>
            </a:r>
            <a:r>
              <a:rPr lang="en-US" sz="2400" b="1" dirty="0" smtClean="0"/>
              <a:t>9</a:t>
            </a:r>
          </a:p>
          <a:p>
            <a:pPr>
              <a:lnSpc>
                <a:spcPct val="170000"/>
              </a:lnSpc>
              <a:buNone/>
            </a:pPr>
            <a:r>
              <a:rPr lang="en-US" sz="2400" b="1" dirty="0" smtClean="0"/>
              <a:t>	</a:t>
            </a:r>
            <a:r>
              <a:rPr lang="en-US" sz="2400" dirty="0" smtClean="0"/>
              <a:t>	Sr. Marshal (dark green patch) 			  </a:t>
            </a:r>
            <a:r>
              <a:rPr lang="en-US" sz="2400" b="1" dirty="0" smtClean="0"/>
              <a:t>1</a:t>
            </a:r>
          </a:p>
          <a:p>
            <a:pPr>
              <a:lnSpc>
                <a:spcPct val="170000"/>
              </a:lnSpc>
              <a:buNone/>
            </a:pPr>
            <a:r>
              <a:rPr lang="en-US" sz="2400" dirty="0" smtClean="0"/>
              <a:t>		Past Faithful Navigators (white patch) 			</a:t>
            </a:r>
            <a:r>
              <a:rPr lang="en-US" sz="2400" b="1" dirty="0" smtClean="0"/>
              <a:t>10</a:t>
            </a:r>
          </a:p>
          <a:p>
            <a:pPr>
              <a:lnSpc>
                <a:spcPct val="170000"/>
              </a:lnSpc>
              <a:buNone/>
            </a:pPr>
            <a:r>
              <a:rPr lang="en-US" sz="2400" dirty="0" smtClean="0"/>
              <a:t>		Supreme Master (dark blue patch) 			  </a:t>
            </a:r>
            <a:r>
              <a:rPr lang="en-US" sz="2400" b="1" dirty="0" smtClean="0"/>
              <a:t>2</a:t>
            </a:r>
          </a:p>
          <a:p>
            <a:pPr>
              <a:lnSpc>
                <a:spcPct val="170000"/>
              </a:lnSpc>
              <a:buNone/>
            </a:pPr>
            <a:r>
              <a:rPr lang="en-US" sz="2400" dirty="0" smtClean="0"/>
              <a:t>		Vice Supreme Master (light blue patch) 			  </a:t>
            </a:r>
            <a:r>
              <a:rPr lang="en-US" sz="2400" b="1" dirty="0" smtClean="0"/>
              <a:t>4</a:t>
            </a:r>
          </a:p>
          <a:p>
            <a:pPr>
              <a:lnSpc>
                <a:spcPct val="170000"/>
              </a:lnSpc>
            </a:pPr>
            <a:endParaRPr lang="en-US" sz="24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427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427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427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427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5427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5428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5428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5428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5428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5428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5428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5428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5428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5428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5428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5429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5429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5429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5429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5429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5429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54296" name="Oval 24"/>
          <p:cNvSpPr>
            <a:spLocks noChangeArrowheads="1"/>
          </p:cNvSpPr>
          <p:nvPr/>
        </p:nvSpPr>
        <p:spPr bwMode="auto">
          <a:xfrm rot="5400000">
            <a:off x="5029200" y="5029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4297" name="Oval 27"/>
          <p:cNvSpPr>
            <a:spLocks noChangeArrowheads="1"/>
          </p:cNvSpPr>
          <p:nvPr/>
        </p:nvSpPr>
        <p:spPr bwMode="auto">
          <a:xfrm rot="5400000">
            <a:off x="3810000" y="5029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4298" name="Oval 31"/>
          <p:cNvSpPr>
            <a:spLocks noChangeArrowheads="1"/>
          </p:cNvSpPr>
          <p:nvPr/>
        </p:nvSpPr>
        <p:spPr bwMode="auto">
          <a:xfrm>
            <a:off x="3505200" y="5486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4299" name="Oval 32"/>
          <p:cNvSpPr>
            <a:spLocks noChangeArrowheads="1"/>
          </p:cNvSpPr>
          <p:nvPr/>
        </p:nvSpPr>
        <p:spPr bwMode="auto">
          <a:xfrm rot="5400000">
            <a:off x="4381500" y="4495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4300" name="Oval 33"/>
          <p:cNvSpPr>
            <a:spLocks noChangeArrowheads="1"/>
          </p:cNvSpPr>
          <p:nvPr/>
        </p:nvSpPr>
        <p:spPr bwMode="auto">
          <a:xfrm>
            <a:off x="2971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1" name="Oval 34"/>
          <p:cNvSpPr>
            <a:spLocks noChangeArrowheads="1"/>
          </p:cNvSpPr>
          <p:nvPr/>
        </p:nvSpPr>
        <p:spPr bwMode="auto">
          <a:xfrm>
            <a:off x="243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2" name="Oval 35"/>
          <p:cNvSpPr>
            <a:spLocks noChangeArrowheads="1"/>
          </p:cNvSpPr>
          <p:nvPr/>
        </p:nvSpPr>
        <p:spPr bwMode="auto">
          <a:xfrm>
            <a:off x="1905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3" name="Oval 36"/>
          <p:cNvSpPr>
            <a:spLocks noChangeArrowheads="1"/>
          </p:cNvSpPr>
          <p:nvPr/>
        </p:nvSpPr>
        <p:spPr bwMode="auto">
          <a:xfrm>
            <a:off x="1295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4" name="Oval 43"/>
          <p:cNvSpPr>
            <a:spLocks noChangeArrowheads="1"/>
          </p:cNvSpPr>
          <p:nvPr/>
        </p:nvSpPr>
        <p:spPr bwMode="auto">
          <a:xfrm>
            <a:off x="7467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5" name="Oval 44"/>
          <p:cNvSpPr>
            <a:spLocks noChangeArrowheads="1"/>
          </p:cNvSpPr>
          <p:nvPr/>
        </p:nvSpPr>
        <p:spPr bwMode="auto">
          <a:xfrm>
            <a:off x="6934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6" name="Oval 45"/>
          <p:cNvSpPr>
            <a:spLocks noChangeArrowheads="1"/>
          </p:cNvSpPr>
          <p:nvPr/>
        </p:nvSpPr>
        <p:spPr bwMode="auto">
          <a:xfrm>
            <a:off x="6400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7" name="Oval 46"/>
          <p:cNvSpPr>
            <a:spLocks noChangeArrowheads="1"/>
          </p:cNvSpPr>
          <p:nvPr/>
        </p:nvSpPr>
        <p:spPr bwMode="auto">
          <a:xfrm>
            <a:off x="579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4308" name="Oval 47"/>
          <p:cNvSpPr>
            <a:spLocks noChangeArrowheads="1"/>
          </p:cNvSpPr>
          <p:nvPr/>
        </p:nvSpPr>
        <p:spPr bwMode="auto">
          <a:xfrm>
            <a:off x="5181600" y="5486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4309" name="Footer Placeholder 36"/>
          <p:cNvSpPr txBox="1">
            <a:spLocks/>
          </p:cNvSpPr>
          <p:nvPr/>
        </p:nvSpPr>
        <p:spPr bwMode="auto">
          <a:xfrm>
            <a:off x="3962399" y="6562725"/>
            <a:ext cx="51816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529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530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530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530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5530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5530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5530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5530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5530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5530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5530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5531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5531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5531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5531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5531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5531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5531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5531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5531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5531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55320" name="Oval 24"/>
          <p:cNvSpPr>
            <a:spLocks noChangeArrowheads="1"/>
          </p:cNvSpPr>
          <p:nvPr/>
        </p:nvSpPr>
        <p:spPr bwMode="auto">
          <a:xfrm rot="5400000">
            <a:off x="5029200" y="4419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5321" name="Oval 27"/>
          <p:cNvSpPr>
            <a:spLocks noChangeArrowheads="1"/>
          </p:cNvSpPr>
          <p:nvPr/>
        </p:nvSpPr>
        <p:spPr bwMode="auto">
          <a:xfrm rot="5400000">
            <a:off x="3810000" y="4419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5322" name="Oval 31"/>
          <p:cNvSpPr>
            <a:spLocks noChangeArrowheads="1"/>
          </p:cNvSpPr>
          <p:nvPr/>
        </p:nvSpPr>
        <p:spPr bwMode="auto">
          <a:xfrm>
            <a:off x="3505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23" name="Oval 32"/>
          <p:cNvSpPr>
            <a:spLocks noChangeArrowheads="1"/>
          </p:cNvSpPr>
          <p:nvPr/>
        </p:nvSpPr>
        <p:spPr bwMode="auto">
          <a:xfrm rot="5400000">
            <a:off x="4381500" y="3886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5324" name="Oval 33"/>
          <p:cNvSpPr>
            <a:spLocks noChangeArrowheads="1"/>
          </p:cNvSpPr>
          <p:nvPr/>
        </p:nvSpPr>
        <p:spPr bwMode="auto">
          <a:xfrm>
            <a:off x="2971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25" name="Oval 34"/>
          <p:cNvSpPr>
            <a:spLocks noChangeArrowheads="1"/>
          </p:cNvSpPr>
          <p:nvPr/>
        </p:nvSpPr>
        <p:spPr bwMode="auto">
          <a:xfrm>
            <a:off x="243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26" name="Oval 35"/>
          <p:cNvSpPr>
            <a:spLocks noChangeArrowheads="1"/>
          </p:cNvSpPr>
          <p:nvPr/>
        </p:nvSpPr>
        <p:spPr bwMode="auto">
          <a:xfrm>
            <a:off x="19050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27" name="Oval 36"/>
          <p:cNvSpPr>
            <a:spLocks noChangeArrowheads="1"/>
          </p:cNvSpPr>
          <p:nvPr/>
        </p:nvSpPr>
        <p:spPr bwMode="auto">
          <a:xfrm rot="-5400000">
            <a:off x="3810000" y="5029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5328" name="Oval 41"/>
          <p:cNvSpPr>
            <a:spLocks noChangeArrowheads="1"/>
          </p:cNvSpPr>
          <p:nvPr/>
        </p:nvSpPr>
        <p:spPr bwMode="auto">
          <a:xfrm rot="5400000">
            <a:off x="5029200" y="5029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5329" name="Oval 42"/>
          <p:cNvSpPr>
            <a:spLocks noChangeArrowheads="1"/>
          </p:cNvSpPr>
          <p:nvPr/>
        </p:nvSpPr>
        <p:spPr bwMode="auto">
          <a:xfrm>
            <a:off x="6934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30" name="Oval 43"/>
          <p:cNvSpPr>
            <a:spLocks noChangeArrowheads="1"/>
          </p:cNvSpPr>
          <p:nvPr/>
        </p:nvSpPr>
        <p:spPr bwMode="auto">
          <a:xfrm>
            <a:off x="6400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31" name="Oval 44"/>
          <p:cNvSpPr>
            <a:spLocks noChangeArrowheads="1"/>
          </p:cNvSpPr>
          <p:nvPr/>
        </p:nvSpPr>
        <p:spPr bwMode="auto">
          <a:xfrm>
            <a:off x="579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32" name="Oval 45"/>
          <p:cNvSpPr>
            <a:spLocks noChangeArrowheads="1"/>
          </p:cNvSpPr>
          <p:nvPr/>
        </p:nvSpPr>
        <p:spPr bwMode="auto">
          <a:xfrm>
            <a:off x="5181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5333" name="Footer Placeholder 36"/>
          <p:cNvSpPr txBox="1">
            <a:spLocks/>
          </p:cNvSpPr>
          <p:nvPr/>
        </p:nvSpPr>
        <p:spPr bwMode="auto">
          <a:xfrm>
            <a:off x="5029200" y="6562725"/>
            <a:ext cx="41147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632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632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632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632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5632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5632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5632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5633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5633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5633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5633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5633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5633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5633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5633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5633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5633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5634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5634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5634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5634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56344" name="Oval 24"/>
          <p:cNvSpPr>
            <a:spLocks noChangeArrowheads="1"/>
          </p:cNvSpPr>
          <p:nvPr/>
        </p:nvSpPr>
        <p:spPr bwMode="auto">
          <a:xfrm rot="5400000">
            <a:off x="5029200" y="38481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6345" name="Oval 25"/>
          <p:cNvSpPr>
            <a:spLocks noChangeArrowheads="1"/>
          </p:cNvSpPr>
          <p:nvPr/>
        </p:nvSpPr>
        <p:spPr bwMode="auto">
          <a:xfrm rot="5400000">
            <a:off x="3810000" y="38481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6346" name="Oval 26"/>
          <p:cNvSpPr>
            <a:spLocks noChangeArrowheads="1"/>
          </p:cNvSpPr>
          <p:nvPr/>
        </p:nvSpPr>
        <p:spPr bwMode="auto">
          <a:xfrm>
            <a:off x="3505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47" name="Oval 27"/>
          <p:cNvSpPr>
            <a:spLocks noChangeArrowheads="1"/>
          </p:cNvSpPr>
          <p:nvPr/>
        </p:nvSpPr>
        <p:spPr bwMode="auto">
          <a:xfrm rot="5400000">
            <a:off x="4381500" y="33147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6348" name="Oval 28"/>
          <p:cNvSpPr>
            <a:spLocks noChangeArrowheads="1"/>
          </p:cNvSpPr>
          <p:nvPr/>
        </p:nvSpPr>
        <p:spPr bwMode="auto">
          <a:xfrm>
            <a:off x="2971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49" name="Oval 29"/>
          <p:cNvSpPr>
            <a:spLocks noChangeArrowheads="1"/>
          </p:cNvSpPr>
          <p:nvPr/>
        </p:nvSpPr>
        <p:spPr bwMode="auto">
          <a:xfrm>
            <a:off x="24384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50" name="Oval 31"/>
          <p:cNvSpPr>
            <a:spLocks noChangeArrowheads="1"/>
          </p:cNvSpPr>
          <p:nvPr/>
        </p:nvSpPr>
        <p:spPr bwMode="auto">
          <a:xfrm rot="-5400000">
            <a:off x="38100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51" name="Oval 32"/>
          <p:cNvSpPr>
            <a:spLocks noChangeArrowheads="1"/>
          </p:cNvSpPr>
          <p:nvPr/>
        </p:nvSpPr>
        <p:spPr bwMode="auto">
          <a:xfrm rot="5400000">
            <a:off x="50292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52" name="Oval 34"/>
          <p:cNvSpPr>
            <a:spLocks noChangeArrowheads="1"/>
          </p:cNvSpPr>
          <p:nvPr/>
        </p:nvSpPr>
        <p:spPr bwMode="auto">
          <a:xfrm>
            <a:off x="6400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53" name="Oval 35"/>
          <p:cNvSpPr>
            <a:spLocks noChangeArrowheads="1"/>
          </p:cNvSpPr>
          <p:nvPr/>
        </p:nvSpPr>
        <p:spPr bwMode="auto">
          <a:xfrm>
            <a:off x="579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54" name="Oval 36"/>
          <p:cNvSpPr>
            <a:spLocks noChangeArrowheads="1"/>
          </p:cNvSpPr>
          <p:nvPr/>
        </p:nvSpPr>
        <p:spPr bwMode="auto">
          <a:xfrm>
            <a:off x="5181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6355" name="Oval 37"/>
          <p:cNvSpPr>
            <a:spLocks noChangeArrowheads="1"/>
          </p:cNvSpPr>
          <p:nvPr/>
        </p:nvSpPr>
        <p:spPr bwMode="auto">
          <a:xfrm rot="5400000">
            <a:off x="5029200" y="4419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6356" name="Oval 38"/>
          <p:cNvSpPr>
            <a:spLocks noChangeArrowheads="1"/>
          </p:cNvSpPr>
          <p:nvPr/>
        </p:nvSpPr>
        <p:spPr bwMode="auto">
          <a:xfrm rot="5400000">
            <a:off x="3810000" y="4419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6357" name="Footer Placeholder 36"/>
          <p:cNvSpPr txBox="1">
            <a:spLocks/>
          </p:cNvSpPr>
          <p:nvPr/>
        </p:nvSpPr>
        <p:spPr bwMode="auto">
          <a:xfrm>
            <a:off x="4495800" y="6562725"/>
            <a:ext cx="46481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734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734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734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735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5735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5735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5735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5735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5735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5735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5735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5735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5735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5736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5736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5736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5736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5736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5736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5736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5736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57368" name="Oval 24"/>
          <p:cNvSpPr>
            <a:spLocks noChangeArrowheads="1"/>
          </p:cNvSpPr>
          <p:nvPr/>
        </p:nvSpPr>
        <p:spPr bwMode="auto">
          <a:xfrm rot="5400000">
            <a:off x="5029200" y="327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7369" name="Oval 25"/>
          <p:cNvSpPr>
            <a:spLocks noChangeArrowheads="1"/>
          </p:cNvSpPr>
          <p:nvPr/>
        </p:nvSpPr>
        <p:spPr bwMode="auto">
          <a:xfrm rot="5400000">
            <a:off x="3810000" y="327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7370" name="Oval 26"/>
          <p:cNvSpPr>
            <a:spLocks noChangeArrowheads="1"/>
          </p:cNvSpPr>
          <p:nvPr/>
        </p:nvSpPr>
        <p:spPr bwMode="auto">
          <a:xfrm>
            <a:off x="3505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71" name="Oval 27"/>
          <p:cNvSpPr>
            <a:spLocks noChangeArrowheads="1"/>
          </p:cNvSpPr>
          <p:nvPr/>
        </p:nvSpPr>
        <p:spPr bwMode="auto">
          <a:xfrm rot="5400000">
            <a:off x="4381500" y="2743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7372" name="Oval 28"/>
          <p:cNvSpPr>
            <a:spLocks noChangeArrowheads="1"/>
          </p:cNvSpPr>
          <p:nvPr/>
        </p:nvSpPr>
        <p:spPr bwMode="auto">
          <a:xfrm>
            <a:off x="29718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73" name="Oval 30"/>
          <p:cNvSpPr>
            <a:spLocks noChangeArrowheads="1"/>
          </p:cNvSpPr>
          <p:nvPr/>
        </p:nvSpPr>
        <p:spPr bwMode="auto">
          <a:xfrm rot="-5400000">
            <a:off x="38100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74" name="Oval 31"/>
          <p:cNvSpPr>
            <a:spLocks noChangeArrowheads="1"/>
          </p:cNvSpPr>
          <p:nvPr/>
        </p:nvSpPr>
        <p:spPr bwMode="auto">
          <a:xfrm rot="5400000">
            <a:off x="50292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75" name="Oval 33"/>
          <p:cNvSpPr>
            <a:spLocks noChangeArrowheads="1"/>
          </p:cNvSpPr>
          <p:nvPr/>
        </p:nvSpPr>
        <p:spPr bwMode="auto">
          <a:xfrm>
            <a:off x="5791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76" name="Oval 34"/>
          <p:cNvSpPr>
            <a:spLocks noChangeArrowheads="1"/>
          </p:cNvSpPr>
          <p:nvPr/>
        </p:nvSpPr>
        <p:spPr bwMode="auto">
          <a:xfrm>
            <a:off x="5181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77" name="Oval 35"/>
          <p:cNvSpPr>
            <a:spLocks noChangeArrowheads="1"/>
          </p:cNvSpPr>
          <p:nvPr/>
        </p:nvSpPr>
        <p:spPr bwMode="auto">
          <a:xfrm rot="5400000">
            <a:off x="5029200" y="3848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7378" name="Oval 36"/>
          <p:cNvSpPr>
            <a:spLocks noChangeArrowheads="1"/>
          </p:cNvSpPr>
          <p:nvPr/>
        </p:nvSpPr>
        <p:spPr bwMode="auto">
          <a:xfrm rot="5400000">
            <a:off x="3810000" y="3848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7379" name="Oval 37"/>
          <p:cNvSpPr>
            <a:spLocks noChangeArrowheads="1"/>
          </p:cNvSpPr>
          <p:nvPr/>
        </p:nvSpPr>
        <p:spPr bwMode="auto">
          <a:xfrm rot="5400000">
            <a:off x="50292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80" name="Oval 38"/>
          <p:cNvSpPr>
            <a:spLocks noChangeArrowheads="1"/>
          </p:cNvSpPr>
          <p:nvPr/>
        </p:nvSpPr>
        <p:spPr bwMode="auto">
          <a:xfrm rot="5400000">
            <a:off x="38100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7381" name="Footer Placeholder 36"/>
          <p:cNvSpPr txBox="1">
            <a:spLocks/>
          </p:cNvSpPr>
          <p:nvPr/>
        </p:nvSpPr>
        <p:spPr bwMode="auto">
          <a:xfrm>
            <a:off x="4648200" y="6562725"/>
            <a:ext cx="44957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837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837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837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8374"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58375"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58376"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58377"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58378"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58379"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58380"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58381"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58382"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58383"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58384"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58385"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58386"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58387"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58388"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58389"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58390"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58391"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58392" name="Oval 24"/>
          <p:cNvSpPr>
            <a:spLocks noChangeArrowheads="1"/>
          </p:cNvSpPr>
          <p:nvPr/>
        </p:nvSpPr>
        <p:spPr bwMode="auto">
          <a:xfrm rot="5400000">
            <a:off x="5029200" y="26670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8393" name="Oval 25"/>
          <p:cNvSpPr>
            <a:spLocks noChangeArrowheads="1"/>
          </p:cNvSpPr>
          <p:nvPr/>
        </p:nvSpPr>
        <p:spPr bwMode="auto">
          <a:xfrm rot="5400000">
            <a:off x="3810000" y="26670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8394" name="Oval 26"/>
          <p:cNvSpPr>
            <a:spLocks noChangeArrowheads="1"/>
          </p:cNvSpPr>
          <p:nvPr/>
        </p:nvSpPr>
        <p:spPr bwMode="auto">
          <a:xfrm>
            <a:off x="35052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395" name="Oval 27"/>
          <p:cNvSpPr>
            <a:spLocks noChangeArrowheads="1"/>
          </p:cNvSpPr>
          <p:nvPr/>
        </p:nvSpPr>
        <p:spPr bwMode="auto">
          <a:xfrm rot="5400000">
            <a:off x="4381500" y="2133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8396" name="Oval 29"/>
          <p:cNvSpPr>
            <a:spLocks noChangeArrowheads="1"/>
          </p:cNvSpPr>
          <p:nvPr/>
        </p:nvSpPr>
        <p:spPr bwMode="auto">
          <a:xfrm rot="-5400000">
            <a:off x="38100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397" name="Oval 30"/>
          <p:cNvSpPr>
            <a:spLocks noChangeArrowheads="1"/>
          </p:cNvSpPr>
          <p:nvPr/>
        </p:nvSpPr>
        <p:spPr bwMode="auto">
          <a:xfrm rot="5400000">
            <a:off x="50292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398" name="Oval 32"/>
          <p:cNvSpPr>
            <a:spLocks noChangeArrowheads="1"/>
          </p:cNvSpPr>
          <p:nvPr/>
        </p:nvSpPr>
        <p:spPr bwMode="auto">
          <a:xfrm>
            <a:off x="5181600" y="54864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399" name="Oval 33"/>
          <p:cNvSpPr>
            <a:spLocks noChangeArrowheads="1"/>
          </p:cNvSpPr>
          <p:nvPr/>
        </p:nvSpPr>
        <p:spPr bwMode="auto">
          <a:xfrm rot="5400000">
            <a:off x="5029200" y="32385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8400" name="Oval 34"/>
          <p:cNvSpPr>
            <a:spLocks noChangeArrowheads="1"/>
          </p:cNvSpPr>
          <p:nvPr/>
        </p:nvSpPr>
        <p:spPr bwMode="auto">
          <a:xfrm rot="5400000">
            <a:off x="3810000" y="32385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8401" name="Oval 35"/>
          <p:cNvSpPr>
            <a:spLocks noChangeArrowheads="1"/>
          </p:cNvSpPr>
          <p:nvPr/>
        </p:nvSpPr>
        <p:spPr bwMode="auto">
          <a:xfrm rot="5400000">
            <a:off x="5029200" y="381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402" name="Oval 36"/>
          <p:cNvSpPr>
            <a:spLocks noChangeArrowheads="1"/>
          </p:cNvSpPr>
          <p:nvPr/>
        </p:nvSpPr>
        <p:spPr bwMode="auto">
          <a:xfrm rot="5400000">
            <a:off x="3810000" y="381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403" name="Oval 37"/>
          <p:cNvSpPr>
            <a:spLocks noChangeArrowheads="1"/>
          </p:cNvSpPr>
          <p:nvPr/>
        </p:nvSpPr>
        <p:spPr bwMode="auto">
          <a:xfrm rot="5400000">
            <a:off x="50292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404" name="Oval 38"/>
          <p:cNvSpPr>
            <a:spLocks noChangeArrowheads="1"/>
          </p:cNvSpPr>
          <p:nvPr/>
        </p:nvSpPr>
        <p:spPr bwMode="auto">
          <a:xfrm rot="5400000">
            <a:off x="38100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8405" name="Footer Placeholder 36"/>
          <p:cNvSpPr txBox="1">
            <a:spLocks/>
          </p:cNvSpPr>
          <p:nvPr/>
        </p:nvSpPr>
        <p:spPr bwMode="auto">
          <a:xfrm>
            <a:off x="4038599" y="6562725"/>
            <a:ext cx="51054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Tm="1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5939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5939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5939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5939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5939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5940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5940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5940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5940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5940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5940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5940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5940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5940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5940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5941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5941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5941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5941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5941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5941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59416" name="Oval 24"/>
          <p:cNvSpPr>
            <a:spLocks noChangeArrowheads="1"/>
          </p:cNvSpPr>
          <p:nvPr/>
        </p:nvSpPr>
        <p:spPr bwMode="auto">
          <a:xfrm rot="5400000">
            <a:off x="5029200" y="2133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9417" name="Oval 25"/>
          <p:cNvSpPr>
            <a:spLocks noChangeArrowheads="1"/>
          </p:cNvSpPr>
          <p:nvPr/>
        </p:nvSpPr>
        <p:spPr bwMode="auto">
          <a:xfrm rot="5400000">
            <a:off x="3810000" y="2133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59418" name="Oval 27"/>
          <p:cNvSpPr>
            <a:spLocks noChangeArrowheads="1"/>
          </p:cNvSpPr>
          <p:nvPr/>
        </p:nvSpPr>
        <p:spPr bwMode="auto">
          <a:xfrm rot="5400000">
            <a:off x="4381500" y="1600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59419" name="Oval 28"/>
          <p:cNvSpPr>
            <a:spLocks noChangeArrowheads="1"/>
          </p:cNvSpPr>
          <p:nvPr/>
        </p:nvSpPr>
        <p:spPr bwMode="auto">
          <a:xfrm rot="-5400000">
            <a:off x="38100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0" name="Oval 29"/>
          <p:cNvSpPr>
            <a:spLocks noChangeArrowheads="1"/>
          </p:cNvSpPr>
          <p:nvPr/>
        </p:nvSpPr>
        <p:spPr bwMode="auto">
          <a:xfrm rot="5400000">
            <a:off x="5029200" y="5029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1" name="Oval 31"/>
          <p:cNvSpPr>
            <a:spLocks noChangeArrowheads="1"/>
          </p:cNvSpPr>
          <p:nvPr/>
        </p:nvSpPr>
        <p:spPr bwMode="auto">
          <a:xfrm rot="5400000">
            <a:off x="5029200" y="2705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9422" name="Oval 32"/>
          <p:cNvSpPr>
            <a:spLocks noChangeArrowheads="1"/>
          </p:cNvSpPr>
          <p:nvPr/>
        </p:nvSpPr>
        <p:spPr bwMode="auto">
          <a:xfrm rot="5400000">
            <a:off x="3810000" y="27051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59423" name="Oval 33"/>
          <p:cNvSpPr>
            <a:spLocks noChangeArrowheads="1"/>
          </p:cNvSpPr>
          <p:nvPr/>
        </p:nvSpPr>
        <p:spPr bwMode="auto">
          <a:xfrm rot="5400000">
            <a:off x="5029200" y="3276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4" name="Oval 34"/>
          <p:cNvSpPr>
            <a:spLocks noChangeArrowheads="1"/>
          </p:cNvSpPr>
          <p:nvPr/>
        </p:nvSpPr>
        <p:spPr bwMode="auto">
          <a:xfrm rot="5400000">
            <a:off x="3810000" y="3276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5" name="Oval 35"/>
          <p:cNvSpPr>
            <a:spLocks noChangeArrowheads="1"/>
          </p:cNvSpPr>
          <p:nvPr/>
        </p:nvSpPr>
        <p:spPr bwMode="auto">
          <a:xfrm rot="5400000">
            <a:off x="5029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6" name="Oval 36"/>
          <p:cNvSpPr>
            <a:spLocks noChangeArrowheads="1"/>
          </p:cNvSpPr>
          <p:nvPr/>
        </p:nvSpPr>
        <p:spPr bwMode="auto">
          <a:xfrm rot="54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7" name="Oval 37"/>
          <p:cNvSpPr>
            <a:spLocks noChangeArrowheads="1"/>
          </p:cNvSpPr>
          <p:nvPr/>
        </p:nvSpPr>
        <p:spPr bwMode="auto">
          <a:xfrm rot="5400000">
            <a:off x="38100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8" name="Oval 38"/>
          <p:cNvSpPr>
            <a:spLocks noChangeArrowheads="1"/>
          </p:cNvSpPr>
          <p:nvPr/>
        </p:nvSpPr>
        <p:spPr bwMode="auto">
          <a:xfrm rot="5400000">
            <a:off x="5029200" y="44196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59429" name="Footer Placeholder 36"/>
          <p:cNvSpPr txBox="1">
            <a:spLocks/>
          </p:cNvSpPr>
          <p:nvPr/>
        </p:nvSpPr>
        <p:spPr bwMode="auto">
          <a:xfrm>
            <a:off x="3657600" y="6562725"/>
            <a:ext cx="54863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1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041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042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042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042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042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042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042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042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042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042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042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043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043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043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043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043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043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043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043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043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043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0440" name="Oval 24"/>
          <p:cNvSpPr>
            <a:spLocks noChangeArrowheads="1"/>
          </p:cNvSpPr>
          <p:nvPr/>
        </p:nvSpPr>
        <p:spPr bwMode="auto">
          <a:xfrm rot="5400000">
            <a:off x="50292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0441" name="Oval 25"/>
          <p:cNvSpPr>
            <a:spLocks noChangeArrowheads="1"/>
          </p:cNvSpPr>
          <p:nvPr/>
        </p:nvSpPr>
        <p:spPr bwMode="auto">
          <a:xfrm rot="5400000">
            <a:off x="3810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0442" name="Oval 26"/>
          <p:cNvSpPr>
            <a:spLocks noChangeArrowheads="1"/>
          </p:cNvSpPr>
          <p:nvPr/>
        </p:nvSpPr>
        <p:spPr bwMode="auto">
          <a:xfrm rot="5400000">
            <a:off x="4381500" y="1066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0443" name="Oval 27"/>
          <p:cNvSpPr>
            <a:spLocks noChangeArrowheads="1"/>
          </p:cNvSpPr>
          <p:nvPr/>
        </p:nvSpPr>
        <p:spPr bwMode="auto">
          <a:xfrm rot="-5400000">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44" name="Oval 28"/>
          <p:cNvSpPr>
            <a:spLocks noChangeArrowheads="1"/>
          </p:cNvSpPr>
          <p:nvPr/>
        </p:nvSpPr>
        <p:spPr bwMode="auto">
          <a:xfrm rot="5400000">
            <a:off x="5029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45" name="Oval 29"/>
          <p:cNvSpPr>
            <a:spLocks noChangeArrowheads="1"/>
          </p:cNvSpPr>
          <p:nvPr/>
        </p:nvSpPr>
        <p:spPr bwMode="auto">
          <a:xfrm rot="5400000">
            <a:off x="5029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0446" name="Oval 30"/>
          <p:cNvSpPr>
            <a:spLocks noChangeArrowheads="1"/>
          </p:cNvSpPr>
          <p:nvPr/>
        </p:nvSpPr>
        <p:spPr bwMode="auto">
          <a:xfrm rot="54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0447" name="Oval 31"/>
          <p:cNvSpPr>
            <a:spLocks noChangeArrowheads="1"/>
          </p:cNvSpPr>
          <p:nvPr/>
        </p:nvSpPr>
        <p:spPr bwMode="auto">
          <a:xfrm rot="5400000">
            <a:off x="5029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48" name="Oval 32"/>
          <p:cNvSpPr>
            <a:spLocks noChangeArrowheads="1"/>
          </p:cNvSpPr>
          <p:nvPr/>
        </p:nvSpPr>
        <p:spPr bwMode="auto">
          <a:xfrm rot="54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49" name="Oval 33"/>
          <p:cNvSpPr>
            <a:spLocks noChangeArrowheads="1"/>
          </p:cNvSpPr>
          <p:nvPr/>
        </p:nvSpPr>
        <p:spPr bwMode="auto">
          <a:xfrm rot="5400000">
            <a:off x="5029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50" name="Oval 34"/>
          <p:cNvSpPr>
            <a:spLocks noChangeArrowheads="1"/>
          </p:cNvSpPr>
          <p:nvPr/>
        </p:nvSpPr>
        <p:spPr bwMode="auto">
          <a:xfrm rot="54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51" name="Oval 35"/>
          <p:cNvSpPr>
            <a:spLocks noChangeArrowheads="1"/>
          </p:cNvSpPr>
          <p:nvPr/>
        </p:nvSpPr>
        <p:spPr bwMode="auto">
          <a:xfrm rot="54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52" name="Oval 36"/>
          <p:cNvSpPr>
            <a:spLocks noChangeArrowheads="1"/>
          </p:cNvSpPr>
          <p:nvPr/>
        </p:nvSpPr>
        <p:spPr bwMode="auto">
          <a:xfrm rot="5400000">
            <a:off x="5029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0453" name="Text Box 38"/>
          <p:cNvSpPr txBox="1">
            <a:spLocks noChangeArrowheads="1"/>
          </p:cNvSpPr>
          <p:nvPr/>
        </p:nvSpPr>
        <p:spPr bwMode="auto">
          <a:xfrm>
            <a:off x="914400" y="5638800"/>
            <a:ext cx="7315200" cy="366713"/>
          </a:xfrm>
          <a:prstGeom prst="rect">
            <a:avLst/>
          </a:prstGeom>
          <a:noFill/>
          <a:ln w="9525">
            <a:noFill/>
            <a:miter lim="800000"/>
            <a:headEnd/>
            <a:tailEnd/>
          </a:ln>
        </p:spPr>
        <p:txBody>
          <a:bodyPr>
            <a:spAutoFit/>
          </a:bodyPr>
          <a:lstStyle/>
          <a:p>
            <a:pPr algn="ctr">
              <a:spcBef>
                <a:spcPct val="50000"/>
              </a:spcBef>
            </a:pPr>
            <a:endParaRPr lang="en-US" dirty="0"/>
          </a:p>
        </p:txBody>
      </p:sp>
      <p:sp>
        <p:nvSpPr>
          <p:cNvPr id="60454" name="Footer Placeholder 36"/>
          <p:cNvSpPr txBox="1">
            <a:spLocks/>
          </p:cNvSpPr>
          <p:nvPr/>
        </p:nvSpPr>
        <p:spPr bwMode="auto">
          <a:xfrm>
            <a:off x="4800599" y="6562725"/>
            <a:ext cx="43434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144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144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144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144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144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144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144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145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145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145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145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145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145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145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145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145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145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146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146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146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146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1464" name="Oval 26"/>
          <p:cNvSpPr>
            <a:spLocks noChangeArrowheads="1"/>
          </p:cNvSpPr>
          <p:nvPr/>
        </p:nvSpPr>
        <p:spPr bwMode="auto">
          <a:xfrm rot="5400000">
            <a:off x="4381500" y="1066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1465" name="Text Box 37"/>
          <p:cNvSpPr txBox="1">
            <a:spLocks noChangeArrowheads="1"/>
          </p:cNvSpPr>
          <p:nvPr/>
        </p:nvSpPr>
        <p:spPr bwMode="auto">
          <a:xfrm>
            <a:off x="0" y="5562600"/>
            <a:ext cx="9144000" cy="707886"/>
          </a:xfrm>
          <a:prstGeom prst="rect">
            <a:avLst/>
          </a:prstGeom>
          <a:noFill/>
          <a:ln w="9525">
            <a:noFill/>
            <a:miter lim="800000"/>
            <a:headEnd/>
            <a:tailEnd/>
          </a:ln>
        </p:spPr>
        <p:txBody>
          <a:bodyPr>
            <a:spAutoFit/>
          </a:bodyPr>
          <a:lstStyle/>
          <a:p>
            <a:pPr algn="ctr">
              <a:spcBef>
                <a:spcPct val="50000"/>
              </a:spcBef>
            </a:pPr>
            <a:r>
              <a:rPr lang="en-US" sz="1600" b="1" dirty="0"/>
              <a:t>As Celebrant Kisses the Altar, M. or C.C.C. Signals ‘Draw Sword’</a:t>
            </a:r>
          </a:p>
          <a:p>
            <a:pPr algn="ctr">
              <a:spcBef>
                <a:spcPct val="50000"/>
              </a:spcBef>
            </a:pPr>
            <a:r>
              <a:rPr lang="en-US" sz="1600" b="1" dirty="0"/>
              <a:t>Then ONLY the M. or C.C.C. Salutes the Altar</a:t>
            </a:r>
          </a:p>
        </p:txBody>
      </p:sp>
      <p:sp>
        <p:nvSpPr>
          <p:cNvPr id="61466" name="Oval 44"/>
          <p:cNvSpPr>
            <a:spLocks noChangeArrowheads="1"/>
          </p:cNvSpPr>
          <p:nvPr/>
        </p:nvSpPr>
        <p:spPr bwMode="auto">
          <a:xfrm rot="5400000">
            <a:off x="50292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1467" name="Oval 45"/>
          <p:cNvSpPr>
            <a:spLocks noChangeArrowheads="1"/>
          </p:cNvSpPr>
          <p:nvPr/>
        </p:nvSpPr>
        <p:spPr bwMode="auto">
          <a:xfrm rot="5400000">
            <a:off x="3810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1468" name="Oval 46"/>
          <p:cNvSpPr>
            <a:spLocks noChangeArrowheads="1"/>
          </p:cNvSpPr>
          <p:nvPr/>
        </p:nvSpPr>
        <p:spPr bwMode="auto">
          <a:xfrm rot="-5400000">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69" name="Oval 47"/>
          <p:cNvSpPr>
            <a:spLocks noChangeArrowheads="1"/>
          </p:cNvSpPr>
          <p:nvPr/>
        </p:nvSpPr>
        <p:spPr bwMode="auto">
          <a:xfrm rot="5400000">
            <a:off x="50292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0" name="Oval 48"/>
          <p:cNvSpPr>
            <a:spLocks noChangeArrowheads="1"/>
          </p:cNvSpPr>
          <p:nvPr/>
        </p:nvSpPr>
        <p:spPr bwMode="auto">
          <a:xfrm rot="5400000">
            <a:off x="50292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1471" name="Oval 49"/>
          <p:cNvSpPr>
            <a:spLocks noChangeArrowheads="1"/>
          </p:cNvSpPr>
          <p:nvPr/>
        </p:nvSpPr>
        <p:spPr bwMode="auto">
          <a:xfrm rot="54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1472" name="Oval 50"/>
          <p:cNvSpPr>
            <a:spLocks noChangeArrowheads="1"/>
          </p:cNvSpPr>
          <p:nvPr/>
        </p:nvSpPr>
        <p:spPr bwMode="auto">
          <a:xfrm rot="5400000">
            <a:off x="50292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3" name="Oval 51"/>
          <p:cNvSpPr>
            <a:spLocks noChangeArrowheads="1"/>
          </p:cNvSpPr>
          <p:nvPr/>
        </p:nvSpPr>
        <p:spPr bwMode="auto">
          <a:xfrm rot="54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4" name="Oval 52"/>
          <p:cNvSpPr>
            <a:spLocks noChangeArrowheads="1"/>
          </p:cNvSpPr>
          <p:nvPr/>
        </p:nvSpPr>
        <p:spPr bwMode="auto">
          <a:xfrm rot="5400000">
            <a:off x="50292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5" name="Oval 53"/>
          <p:cNvSpPr>
            <a:spLocks noChangeArrowheads="1"/>
          </p:cNvSpPr>
          <p:nvPr/>
        </p:nvSpPr>
        <p:spPr bwMode="auto">
          <a:xfrm rot="54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6" name="Oval 54"/>
          <p:cNvSpPr>
            <a:spLocks noChangeArrowheads="1"/>
          </p:cNvSpPr>
          <p:nvPr/>
        </p:nvSpPr>
        <p:spPr bwMode="auto">
          <a:xfrm rot="54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7" name="Oval 55"/>
          <p:cNvSpPr>
            <a:spLocks noChangeArrowheads="1"/>
          </p:cNvSpPr>
          <p:nvPr/>
        </p:nvSpPr>
        <p:spPr bwMode="auto">
          <a:xfrm rot="5400000">
            <a:off x="50292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1478" name="Footer Placeholder 36"/>
          <p:cNvSpPr txBox="1">
            <a:spLocks/>
          </p:cNvSpPr>
          <p:nvPr/>
        </p:nvSpPr>
        <p:spPr bwMode="auto">
          <a:xfrm>
            <a:off x="4724400" y="6562725"/>
            <a:ext cx="44195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246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246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246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247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247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247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247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247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247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247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247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247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247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248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248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248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248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248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248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248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248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2488" name="Oval 24"/>
          <p:cNvSpPr>
            <a:spLocks noChangeArrowheads="1"/>
          </p:cNvSpPr>
          <p:nvPr/>
        </p:nvSpPr>
        <p:spPr bwMode="auto">
          <a:xfrm rot="10800000">
            <a:off x="3810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2489" name="Oval 25"/>
          <p:cNvSpPr>
            <a:spLocks noChangeArrowheads="1"/>
          </p:cNvSpPr>
          <p:nvPr/>
        </p:nvSpPr>
        <p:spPr bwMode="auto">
          <a:xfrm rot="5400000">
            <a:off x="4381500" y="1066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2490"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491" name="Oval 27"/>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2492"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493"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494"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495" name="Text Box 31"/>
          <p:cNvSpPr txBox="1">
            <a:spLocks noChangeArrowheads="1"/>
          </p:cNvSpPr>
          <p:nvPr/>
        </p:nvSpPr>
        <p:spPr bwMode="auto">
          <a:xfrm>
            <a:off x="0" y="5486400"/>
            <a:ext cx="9144000" cy="707886"/>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The M. or C.C.C. does an ‘About Face’ </a:t>
            </a:r>
          </a:p>
          <a:p>
            <a:pPr algn="ctr">
              <a:spcBef>
                <a:spcPct val="50000"/>
              </a:spcBef>
            </a:pPr>
            <a:r>
              <a:rPr lang="en-US" sz="1600" b="1" dirty="0">
                <a:latin typeface="Cambria" pitchFamily="18" charset="0"/>
              </a:rPr>
              <a:t>Remaining CC Face Inward, M. or C.C.C. Signals ‘Present Sword’</a:t>
            </a:r>
          </a:p>
        </p:txBody>
      </p:sp>
      <p:sp>
        <p:nvSpPr>
          <p:cNvPr id="62496" name="Oval 32"/>
          <p:cNvSpPr>
            <a:spLocks noChangeArrowheads="1"/>
          </p:cNvSpPr>
          <p:nvPr/>
        </p:nvSpPr>
        <p:spPr bwMode="auto">
          <a:xfrm rot="10800000">
            <a:off x="4953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2497" name="Oval 33"/>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498" name="Oval 34"/>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2499" name="Oval 35"/>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500" name="Oval 36"/>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501" name="Oval 37"/>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2502" name="Footer Placeholder 36"/>
          <p:cNvSpPr txBox="1">
            <a:spLocks/>
          </p:cNvSpPr>
          <p:nvPr/>
        </p:nvSpPr>
        <p:spPr bwMode="auto">
          <a:xfrm>
            <a:off x="4343399" y="6562725"/>
            <a:ext cx="48006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349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349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349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3494"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3495"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3496"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3497"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3498"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3499"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3500"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3501"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3502"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3503"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3504"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3505"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3506"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3507"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3508"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3509"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3510"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3511"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3512" name="Oval 26"/>
          <p:cNvSpPr>
            <a:spLocks noChangeArrowheads="1"/>
          </p:cNvSpPr>
          <p:nvPr/>
        </p:nvSpPr>
        <p:spPr bwMode="auto">
          <a:xfrm rot="5400000">
            <a:off x="4381500" y="1371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3513" name="Text Box 37"/>
          <p:cNvSpPr txBox="1">
            <a:spLocks noChangeArrowheads="1"/>
          </p:cNvSpPr>
          <p:nvPr/>
        </p:nvSpPr>
        <p:spPr bwMode="auto">
          <a:xfrm>
            <a:off x="1828800" y="5562600"/>
            <a:ext cx="5486400" cy="707886"/>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M. or C.C.C. ONLY Goes to ‘Carry Sword’</a:t>
            </a:r>
          </a:p>
          <a:p>
            <a:pPr algn="ctr">
              <a:spcBef>
                <a:spcPct val="50000"/>
              </a:spcBef>
            </a:pPr>
            <a:r>
              <a:rPr lang="en-US" sz="1600" b="1" dirty="0">
                <a:latin typeface="Cambria" pitchFamily="18" charset="0"/>
              </a:rPr>
              <a:t>M. or C.C.C. Begins to March Between the Ranks</a:t>
            </a:r>
          </a:p>
        </p:txBody>
      </p:sp>
      <p:sp>
        <p:nvSpPr>
          <p:cNvPr id="63514" name="Oval 38"/>
          <p:cNvSpPr>
            <a:spLocks noChangeArrowheads="1"/>
          </p:cNvSpPr>
          <p:nvPr/>
        </p:nvSpPr>
        <p:spPr bwMode="auto">
          <a:xfrm rot="10800000">
            <a:off x="3810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3515" name="Oval 39"/>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16" name="Oval 40"/>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3517" name="Oval 41"/>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18" name="Oval 42"/>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19" name="Oval 43"/>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20" name="Oval 44"/>
          <p:cNvSpPr>
            <a:spLocks noChangeArrowheads="1"/>
          </p:cNvSpPr>
          <p:nvPr/>
        </p:nvSpPr>
        <p:spPr bwMode="auto">
          <a:xfrm rot="10800000">
            <a:off x="4953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3521" name="Oval 45"/>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22" name="Oval 46"/>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3523" name="Oval 47"/>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24" name="Oval 48"/>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25" name="Oval 49"/>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3526" name="Footer Placeholder 36"/>
          <p:cNvSpPr txBox="1">
            <a:spLocks/>
          </p:cNvSpPr>
          <p:nvPr/>
        </p:nvSpPr>
        <p:spPr bwMode="auto">
          <a:xfrm>
            <a:off x="4953000" y="6562725"/>
            <a:ext cx="41909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305800" cy="5181600"/>
          </a:xfrm>
        </p:spPr>
        <p:txBody>
          <a:bodyPr>
            <a:normAutofit fontScale="62500" lnSpcReduction="20000"/>
          </a:bodyPr>
          <a:lstStyle/>
          <a:p>
            <a:pPr lvl="8"/>
            <a:r>
              <a:rPr lang="en-US" sz="1300" b="1" dirty="0" smtClean="0"/>
              <a:t>	</a:t>
            </a:r>
            <a:endParaRPr lang="en-US" sz="1300" dirty="0" smtClean="0"/>
          </a:p>
          <a:p>
            <a:pPr>
              <a:buNone/>
            </a:pPr>
            <a:r>
              <a:rPr lang="en-US" sz="2400" b="1" u="sng" dirty="0" smtClean="0"/>
              <a:t>Proper Protocol for Color Corps Processions</a:t>
            </a:r>
            <a:endParaRPr lang="en-US" sz="2400" dirty="0" smtClean="0"/>
          </a:p>
          <a:p>
            <a:pPr lvl="0">
              <a:buNone/>
            </a:pPr>
            <a:r>
              <a:rPr lang="en-US" sz="2400" dirty="0" smtClean="0"/>
              <a:t>When marching into Church at a District wide event, what is the proper line-up for the Color Corps? </a:t>
            </a:r>
            <a:r>
              <a:rPr lang="en-US" sz="2000" dirty="0" smtClean="0"/>
              <a:t>(number them 1 – 11 first to last entering church)</a:t>
            </a:r>
            <a:r>
              <a:rPr lang="en-US" sz="2400" dirty="0" smtClean="0"/>
              <a:t>	</a:t>
            </a:r>
          </a:p>
          <a:p>
            <a:pPr>
              <a:lnSpc>
                <a:spcPct val="170000"/>
              </a:lnSpc>
              <a:buNone/>
            </a:pPr>
            <a:r>
              <a:rPr lang="en-US" sz="2000" dirty="0" smtClean="0"/>
              <a:t>		</a:t>
            </a:r>
            <a:r>
              <a:rPr lang="en-US" sz="2400" dirty="0" smtClean="0"/>
              <a:t>Sr. Marshal (dark green patch) 			  </a:t>
            </a:r>
            <a:r>
              <a:rPr lang="en-US" sz="2400" b="1" dirty="0" smtClean="0"/>
              <a:t>1</a:t>
            </a:r>
          </a:p>
          <a:p>
            <a:pPr>
              <a:lnSpc>
                <a:spcPct val="170000"/>
              </a:lnSpc>
              <a:buNone/>
            </a:pPr>
            <a:r>
              <a:rPr lang="en-US" sz="2400" dirty="0" smtClean="0"/>
              <a:t>		Supreme Master (dark blue patch) 			  </a:t>
            </a:r>
            <a:r>
              <a:rPr lang="en-US" sz="2400" b="1" dirty="0" smtClean="0"/>
              <a:t>2</a:t>
            </a:r>
          </a:p>
          <a:p>
            <a:pPr>
              <a:lnSpc>
                <a:spcPct val="170000"/>
              </a:lnSpc>
              <a:buNone/>
            </a:pPr>
            <a:r>
              <a:rPr lang="en-US" sz="2400" dirty="0" smtClean="0"/>
              <a:t>		Marshals (dark green patch) 				  </a:t>
            </a:r>
            <a:r>
              <a:rPr lang="en-US" sz="2400" b="1" dirty="0" smtClean="0"/>
              <a:t>3</a:t>
            </a:r>
          </a:p>
          <a:p>
            <a:pPr>
              <a:lnSpc>
                <a:spcPct val="170000"/>
              </a:lnSpc>
              <a:buNone/>
            </a:pPr>
            <a:r>
              <a:rPr lang="en-US" sz="2400" dirty="0" smtClean="0"/>
              <a:t>		Vice Supreme Master (light blue patch)	 		  </a:t>
            </a:r>
            <a:r>
              <a:rPr lang="en-US" sz="2400" b="1" dirty="0" smtClean="0"/>
              <a:t>4</a:t>
            </a:r>
          </a:p>
          <a:p>
            <a:pPr>
              <a:lnSpc>
                <a:spcPct val="170000"/>
              </a:lnSpc>
              <a:buNone/>
            </a:pPr>
            <a:r>
              <a:rPr lang="en-US" sz="2400" dirty="0" smtClean="0"/>
              <a:t>		Former Vice Supreme Master (light blue patch) 		  </a:t>
            </a:r>
            <a:r>
              <a:rPr lang="en-US" sz="2400" b="1" dirty="0" smtClean="0"/>
              <a:t>5</a:t>
            </a:r>
          </a:p>
          <a:p>
            <a:pPr>
              <a:lnSpc>
                <a:spcPct val="170000"/>
              </a:lnSpc>
              <a:buNone/>
            </a:pPr>
            <a:r>
              <a:rPr lang="en-US" sz="2400" dirty="0" smtClean="0"/>
              <a:t>		Master (gold patch) 				  </a:t>
            </a:r>
            <a:r>
              <a:rPr lang="en-US" sz="2400" b="1" dirty="0" smtClean="0"/>
              <a:t>6</a:t>
            </a:r>
          </a:p>
          <a:p>
            <a:pPr>
              <a:lnSpc>
                <a:spcPct val="170000"/>
              </a:lnSpc>
              <a:buNone/>
            </a:pPr>
            <a:r>
              <a:rPr lang="en-US" sz="2400" dirty="0" smtClean="0"/>
              <a:t>		Former Masters (gold patch) 				  </a:t>
            </a:r>
            <a:r>
              <a:rPr lang="en-US" sz="2400" b="1" dirty="0" smtClean="0"/>
              <a:t>7</a:t>
            </a:r>
          </a:p>
          <a:p>
            <a:pPr>
              <a:lnSpc>
                <a:spcPct val="170000"/>
              </a:lnSpc>
              <a:buNone/>
            </a:pPr>
            <a:r>
              <a:rPr lang="en-US" sz="2400" dirty="0" smtClean="0"/>
              <a:t>		Commanders (purple patch)				  </a:t>
            </a:r>
            <a:r>
              <a:rPr lang="en-US" sz="2400" b="1" dirty="0" smtClean="0"/>
              <a:t>8</a:t>
            </a:r>
          </a:p>
          <a:p>
            <a:pPr>
              <a:lnSpc>
                <a:spcPct val="170000"/>
              </a:lnSpc>
              <a:buNone/>
            </a:pPr>
            <a:r>
              <a:rPr lang="en-US" sz="2400" dirty="0" smtClean="0"/>
              <a:t>		Navigators (white patch) 				  </a:t>
            </a:r>
            <a:r>
              <a:rPr lang="en-US" sz="2400" b="1" dirty="0" smtClean="0"/>
              <a:t>9</a:t>
            </a:r>
          </a:p>
          <a:p>
            <a:pPr>
              <a:lnSpc>
                <a:spcPct val="170000"/>
              </a:lnSpc>
              <a:buNone/>
            </a:pPr>
            <a:r>
              <a:rPr lang="en-US" sz="2400" b="1" dirty="0" smtClean="0"/>
              <a:t>	</a:t>
            </a:r>
            <a:r>
              <a:rPr lang="en-US" sz="2400" dirty="0" smtClean="0"/>
              <a:t>	Past Faithful Navigators (white patch) 			</a:t>
            </a:r>
            <a:r>
              <a:rPr lang="en-US" sz="2400" b="1" dirty="0" smtClean="0"/>
              <a:t>10</a:t>
            </a:r>
          </a:p>
          <a:p>
            <a:pPr>
              <a:lnSpc>
                <a:spcPct val="170000"/>
              </a:lnSpc>
              <a:buNone/>
            </a:pPr>
            <a:r>
              <a:rPr lang="en-US" sz="2400" dirty="0" smtClean="0"/>
              <a:t>		Honor Guard (no patch) 				</a:t>
            </a:r>
            <a:r>
              <a:rPr lang="en-US" sz="2400" b="1" dirty="0" smtClean="0"/>
              <a:t>11</a:t>
            </a:r>
          </a:p>
          <a:p>
            <a:pPr>
              <a:lnSpc>
                <a:spcPct val="170000"/>
              </a:lnSpc>
              <a:buNone/>
            </a:pPr>
            <a:endParaRPr lang="en-US" sz="24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451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451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451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451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451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452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452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452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452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452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452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452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452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452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452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453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453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453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453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453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453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4536" name="Oval 26"/>
          <p:cNvSpPr>
            <a:spLocks noChangeArrowheads="1"/>
          </p:cNvSpPr>
          <p:nvPr/>
        </p:nvSpPr>
        <p:spPr bwMode="auto">
          <a:xfrm rot="5400000">
            <a:off x="4381500" y="1752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4537" name="Text Box 37"/>
          <p:cNvSpPr txBox="1">
            <a:spLocks noChangeArrowheads="1"/>
          </p:cNvSpPr>
          <p:nvPr/>
        </p:nvSpPr>
        <p:spPr bwMode="auto">
          <a:xfrm>
            <a:off x="0" y="5410200"/>
            <a:ext cx="91440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As the M. or C.C.C. Passes Each Pair of CC, They (IN PAIRS) go to ‘Carry Sword’</a:t>
            </a:r>
          </a:p>
        </p:txBody>
      </p:sp>
      <p:sp>
        <p:nvSpPr>
          <p:cNvPr id="64538" name="Oval 38"/>
          <p:cNvSpPr>
            <a:spLocks noChangeArrowheads="1"/>
          </p:cNvSpPr>
          <p:nvPr/>
        </p:nvSpPr>
        <p:spPr bwMode="auto">
          <a:xfrm rot="10800000">
            <a:off x="3810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4539" name="Oval 39"/>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0" name="Oval 40"/>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4541" name="Oval 41"/>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2" name="Oval 42"/>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3" name="Oval 43"/>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4" name="Oval 44"/>
          <p:cNvSpPr>
            <a:spLocks noChangeArrowheads="1"/>
          </p:cNvSpPr>
          <p:nvPr/>
        </p:nvSpPr>
        <p:spPr bwMode="auto">
          <a:xfrm rot="10800000">
            <a:off x="4953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4545" name="Oval 45"/>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6" name="Oval 46"/>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4547" name="Oval 47"/>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8" name="Oval 48"/>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49" name="Oval 49"/>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4550" name="Footer Placeholder 36"/>
          <p:cNvSpPr txBox="1">
            <a:spLocks/>
          </p:cNvSpPr>
          <p:nvPr/>
        </p:nvSpPr>
        <p:spPr bwMode="auto">
          <a:xfrm>
            <a:off x="5105400" y="6562725"/>
            <a:ext cx="40385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553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554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554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554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554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554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554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554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554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554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554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555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555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555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555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555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555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555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555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555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555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5560" name="Oval 24"/>
          <p:cNvSpPr>
            <a:spLocks noChangeArrowheads="1"/>
          </p:cNvSpPr>
          <p:nvPr/>
        </p:nvSpPr>
        <p:spPr bwMode="auto">
          <a:xfrm rot="5400000">
            <a:off x="4381500" y="2133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5561" name="Text Box 25"/>
          <p:cNvSpPr txBox="1">
            <a:spLocks noChangeArrowheads="1"/>
          </p:cNvSpPr>
          <p:nvPr/>
        </p:nvSpPr>
        <p:spPr bwMode="auto">
          <a:xfrm>
            <a:off x="0" y="5410200"/>
            <a:ext cx="9144000" cy="112338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This Part of the Recessional Needs to be Done SINGLE File</a:t>
            </a:r>
          </a:p>
          <a:p>
            <a:pPr algn="ctr">
              <a:spcBef>
                <a:spcPct val="50000"/>
              </a:spcBef>
            </a:pPr>
            <a:r>
              <a:rPr lang="en-US" sz="1600" b="1" dirty="0">
                <a:latin typeface="Cambria" pitchFamily="18" charset="0"/>
              </a:rPr>
              <a:t>The Right Column (as Facing the Altar) Will Proceed First</a:t>
            </a:r>
          </a:p>
          <a:p>
            <a:pPr algn="ctr">
              <a:spcBef>
                <a:spcPct val="50000"/>
              </a:spcBef>
            </a:pPr>
            <a:endParaRPr lang="en-US" dirty="0"/>
          </a:p>
        </p:txBody>
      </p:sp>
      <p:sp>
        <p:nvSpPr>
          <p:cNvPr id="65562" name="Oval 27"/>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63" name="Oval 28"/>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5564" name="Oval 29"/>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65" name="Oval 30"/>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66" name="Oval 31"/>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67" name="Oval 33"/>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68" name="Oval 34"/>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5569" name="Oval 35"/>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70" name="Oval 36"/>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71" name="Oval 37"/>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5572" name="Oval 38"/>
          <p:cNvSpPr>
            <a:spLocks noChangeArrowheads="1"/>
          </p:cNvSpPr>
          <p:nvPr/>
        </p:nvSpPr>
        <p:spPr bwMode="auto">
          <a:xfrm rot="10800000">
            <a:off x="3810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5573" name="Oval 39"/>
          <p:cNvSpPr>
            <a:spLocks noChangeArrowheads="1"/>
          </p:cNvSpPr>
          <p:nvPr/>
        </p:nvSpPr>
        <p:spPr bwMode="auto">
          <a:xfrm rot="10800000">
            <a:off x="4953000" y="1600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5574" name="Footer Placeholder 36"/>
          <p:cNvSpPr txBox="1">
            <a:spLocks/>
          </p:cNvSpPr>
          <p:nvPr/>
        </p:nvSpPr>
        <p:spPr bwMode="auto">
          <a:xfrm>
            <a:off x="4800600" y="6562725"/>
            <a:ext cx="43433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656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656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656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656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656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656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656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657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657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657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657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657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657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657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657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657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657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658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658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658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658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6584" name="Oval 24"/>
          <p:cNvSpPr>
            <a:spLocks noChangeArrowheads="1"/>
          </p:cNvSpPr>
          <p:nvPr/>
        </p:nvSpPr>
        <p:spPr bwMode="auto">
          <a:xfrm rot="5400000">
            <a:off x="4381500" y="2209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6585" name="Text Box 25"/>
          <p:cNvSpPr txBox="1">
            <a:spLocks noChangeArrowheads="1"/>
          </p:cNvSpPr>
          <p:nvPr/>
        </p:nvSpPr>
        <p:spPr bwMode="auto">
          <a:xfrm>
            <a:off x="0" y="5410200"/>
            <a:ext cx="91440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One Step Forward, Lined Up Directly Behind the M. or C.C.C.</a:t>
            </a:r>
          </a:p>
        </p:txBody>
      </p:sp>
      <p:sp>
        <p:nvSpPr>
          <p:cNvPr id="66586" name="Oval 26"/>
          <p:cNvSpPr>
            <a:spLocks noChangeArrowheads="1"/>
          </p:cNvSpPr>
          <p:nvPr/>
        </p:nvSpPr>
        <p:spPr bwMode="auto">
          <a:xfrm>
            <a:off x="38100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6587" name="Oval 27"/>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88" name="Oval 28"/>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6589" name="Oval 29"/>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0" name="Oval 30"/>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1" name="Oval 31"/>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2" name="Oval 33"/>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3" name="Oval 34"/>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6594" name="Oval 35"/>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5" name="Oval 36"/>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6" name="Oval 37"/>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6597" name="Oval 38"/>
          <p:cNvSpPr>
            <a:spLocks noChangeArrowheads="1"/>
          </p:cNvSpPr>
          <p:nvPr/>
        </p:nvSpPr>
        <p:spPr bwMode="auto">
          <a:xfrm>
            <a:off x="43815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6598" name="Footer Placeholder 36"/>
          <p:cNvSpPr txBox="1">
            <a:spLocks/>
          </p:cNvSpPr>
          <p:nvPr/>
        </p:nvSpPr>
        <p:spPr bwMode="auto">
          <a:xfrm>
            <a:off x="5181600" y="6562725"/>
            <a:ext cx="39623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758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758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758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759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759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759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759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759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759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759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759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759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759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760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760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760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760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760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760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760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760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7608" name="Oval 24"/>
          <p:cNvSpPr>
            <a:spLocks noChangeArrowheads="1"/>
          </p:cNvSpPr>
          <p:nvPr/>
        </p:nvSpPr>
        <p:spPr bwMode="auto">
          <a:xfrm rot="5400000">
            <a:off x="4381500" y="22098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7609" name="Text Box 25"/>
          <p:cNvSpPr txBox="1">
            <a:spLocks noChangeArrowheads="1"/>
          </p:cNvSpPr>
          <p:nvPr/>
        </p:nvSpPr>
        <p:spPr bwMode="auto">
          <a:xfrm>
            <a:off x="0" y="5426075"/>
            <a:ext cx="91440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Face Rear and Follow</a:t>
            </a:r>
          </a:p>
        </p:txBody>
      </p:sp>
      <p:sp>
        <p:nvSpPr>
          <p:cNvPr id="67610" name="Oval 26"/>
          <p:cNvSpPr>
            <a:spLocks noChangeArrowheads="1"/>
          </p:cNvSpPr>
          <p:nvPr/>
        </p:nvSpPr>
        <p:spPr bwMode="auto">
          <a:xfrm>
            <a:off x="38100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7611" name="Oval 27"/>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12" name="Oval 28"/>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7613" name="Oval 29"/>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14" name="Oval 30"/>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15" name="Oval 31"/>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16" name="Oval 32"/>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17" name="Oval 33"/>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7618" name="Oval 34"/>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19" name="Oval 35"/>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20" name="Oval 36"/>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7621" name="Oval 37"/>
          <p:cNvSpPr>
            <a:spLocks noChangeArrowheads="1"/>
          </p:cNvSpPr>
          <p:nvPr/>
        </p:nvSpPr>
        <p:spPr bwMode="auto">
          <a:xfrm rot="-5400000">
            <a:off x="43815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7622" name="Footer Placeholder 36"/>
          <p:cNvSpPr txBox="1">
            <a:spLocks/>
          </p:cNvSpPr>
          <p:nvPr/>
        </p:nvSpPr>
        <p:spPr bwMode="auto">
          <a:xfrm>
            <a:off x="4876799" y="6562725"/>
            <a:ext cx="42672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861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861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861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8614"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8615"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8616"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8617"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8618"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8619"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8620"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8621"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8622"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8623"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8624"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8625"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8626"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8627"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8628"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8629"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8630"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8631"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8632" name="Oval 24"/>
          <p:cNvSpPr>
            <a:spLocks noChangeArrowheads="1"/>
          </p:cNvSpPr>
          <p:nvPr/>
        </p:nvSpPr>
        <p:spPr bwMode="auto">
          <a:xfrm rot="5400000">
            <a:off x="4381500" y="2743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8633" name="Oval 26"/>
          <p:cNvSpPr>
            <a:spLocks noChangeArrowheads="1"/>
          </p:cNvSpPr>
          <p:nvPr/>
        </p:nvSpPr>
        <p:spPr bwMode="auto">
          <a:xfrm>
            <a:off x="43815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8634" name="Oval 27"/>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35" name="Oval 28"/>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8636" name="Oval 29"/>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37" name="Oval 30"/>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38" name="Oval 31"/>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39" name="Oval 32"/>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40" name="Oval 33"/>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8641" name="Oval 34"/>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42" name="Oval 35"/>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43" name="Oval 36"/>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8644" name="Oval 37"/>
          <p:cNvSpPr>
            <a:spLocks noChangeArrowheads="1"/>
          </p:cNvSpPr>
          <p:nvPr/>
        </p:nvSpPr>
        <p:spPr bwMode="auto">
          <a:xfrm rot="-5400000">
            <a:off x="4381500" y="2209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8645" name="Text Box 38"/>
          <p:cNvSpPr txBox="1">
            <a:spLocks noChangeArrowheads="1"/>
          </p:cNvSpPr>
          <p:nvPr/>
        </p:nvSpPr>
        <p:spPr bwMode="auto">
          <a:xfrm>
            <a:off x="1768475" y="5580063"/>
            <a:ext cx="556895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The Left Side, One Step Forward</a:t>
            </a:r>
          </a:p>
        </p:txBody>
      </p:sp>
      <p:sp>
        <p:nvSpPr>
          <p:cNvPr id="68646" name="Footer Placeholder 36"/>
          <p:cNvSpPr txBox="1">
            <a:spLocks/>
          </p:cNvSpPr>
          <p:nvPr/>
        </p:nvSpPr>
        <p:spPr bwMode="auto">
          <a:xfrm>
            <a:off x="4800600" y="6562725"/>
            <a:ext cx="43433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6963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6963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6963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6963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6963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6964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6964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6964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6964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6964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6964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6964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6964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6964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6964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6965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6965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6965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6965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6965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6965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69656" name="Oval 24"/>
          <p:cNvSpPr>
            <a:spLocks noChangeArrowheads="1"/>
          </p:cNvSpPr>
          <p:nvPr/>
        </p:nvSpPr>
        <p:spPr bwMode="auto">
          <a:xfrm rot="5400000">
            <a:off x="4381500" y="2743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69657" name="Oval 25"/>
          <p:cNvSpPr>
            <a:spLocks noChangeArrowheads="1"/>
          </p:cNvSpPr>
          <p:nvPr/>
        </p:nvSpPr>
        <p:spPr bwMode="auto">
          <a:xfrm rot="-5400000">
            <a:off x="4381500" y="1676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9658"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59" name="Oval 27"/>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9660"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1"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2"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3"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4" name="Oval 32"/>
          <p:cNvSpPr>
            <a:spLocks noChangeArrowheads="1"/>
          </p:cNvSpPr>
          <p:nvPr/>
        </p:nvSpPr>
        <p:spPr bwMode="auto">
          <a:xfrm rot="10800000">
            <a:off x="4953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69665" name="Oval 33"/>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6"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7"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69668" name="Oval 36"/>
          <p:cNvSpPr>
            <a:spLocks noChangeArrowheads="1"/>
          </p:cNvSpPr>
          <p:nvPr/>
        </p:nvSpPr>
        <p:spPr bwMode="auto">
          <a:xfrm rot="-5400000">
            <a:off x="4381500" y="2209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69669" name="Text Box 37"/>
          <p:cNvSpPr txBox="1">
            <a:spLocks noChangeArrowheads="1"/>
          </p:cNvSpPr>
          <p:nvPr/>
        </p:nvSpPr>
        <p:spPr bwMode="auto">
          <a:xfrm>
            <a:off x="0" y="5426075"/>
            <a:ext cx="9144000" cy="338554"/>
          </a:xfrm>
          <a:prstGeom prst="rect">
            <a:avLst/>
          </a:prstGeom>
          <a:noFill/>
          <a:ln w="9525">
            <a:noFill/>
            <a:miter lim="800000"/>
            <a:headEnd/>
            <a:tailEnd/>
          </a:ln>
        </p:spPr>
        <p:txBody>
          <a:bodyPr>
            <a:spAutoFit/>
          </a:bodyPr>
          <a:lstStyle/>
          <a:p>
            <a:pPr algn="ctr">
              <a:spcBef>
                <a:spcPct val="50000"/>
              </a:spcBef>
            </a:pPr>
            <a:r>
              <a:rPr lang="en-US" sz="1600" b="1" dirty="0">
                <a:latin typeface="Cambria" pitchFamily="18" charset="0"/>
              </a:rPr>
              <a:t>Face Rear and Follow</a:t>
            </a:r>
          </a:p>
        </p:txBody>
      </p:sp>
      <p:sp>
        <p:nvSpPr>
          <p:cNvPr id="69670" name="Footer Placeholder 36"/>
          <p:cNvSpPr txBox="1">
            <a:spLocks/>
          </p:cNvSpPr>
          <p:nvPr/>
        </p:nvSpPr>
        <p:spPr bwMode="auto">
          <a:xfrm>
            <a:off x="4724399" y="6562725"/>
            <a:ext cx="44196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065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066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066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066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066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066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066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066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066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066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066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067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067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067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067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067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067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067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067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067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067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0680" name="Oval 24"/>
          <p:cNvSpPr>
            <a:spLocks noChangeArrowheads="1"/>
          </p:cNvSpPr>
          <p:nvPr/>
        </p:nvSpPr>
        <p:spPr bwMode="auto">
          <a:xfrm rot="5400000">
            <a:off x="4381500" y="36576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0681" name="Oval 25"/>
          <p:cNvSpPr>
            <a:spLocks noChangeArrowheads="1"/>
          </p:cNvSpPr>
          <p:nvPr/>
        </p:nvSpPr>
        <p:spPr bwMode="auto">
          <a:xfrm rot="-5400000">
            <a:off x="4381500" y="2590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0682"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83" name="Oval 27"/>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0684"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85"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86"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87"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88" name="Oval 32"/>
          <p:cNvSpPr>
            <a:spLocks noChangeArrowheads="1"/>
          </p:cNvSpPr>
          <p:nvPr/>
        </p:nvSpPr>
        <p:spPr bwMode="auto">
          <a:xfrm rot="10800000">
            <a:off x="43815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0689" name="Oval 33"/>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90"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91"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0692" name="Oval 36"/>
          <p:cNvSpPr>
            <a:spLocks noChangeArrowheads="1"/>
          </p:cNvSpPr>
          <p:nvPr/>
        </p:nvSpPr>
        <p:spPr bwMode="auto">
          <a:xfrm rot="-5400000">
            <a:off x="4381500" y="3124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0693" name="Footer Placeholder 36"/>
          <p:cNvSpPr txBox="1">
            <a:spLocks/>
          </p:cNvSpPr>
          <p:nvPr/>
        </p:nvSpPr>
        <p:spPr bwMode="auto">
          <a:xfrm>
            <a:off x="4724399" y="6562725"/>
            <a:ext cx="44196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168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168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168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168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168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168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168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169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169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169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169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169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169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169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169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169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169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170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170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170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170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1704" name="Oval 24"/>
          <p:cNvSpPr>
            <a:spLocks noChangeArrowheads="1"/>
          </p:cNvSpPr>
          <p:nvPr/>
        </p:nvSpPr>
        <p:spPr bwMode="auto">
          <a:xfrm rot="5400000">
            <a:off x="4381500" y="38100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1705" name="Oval 25"/>
          <p:cNvSpPr>
            <a:spLocks noChangeArrowheads="1"/>
          </p:cNvSpPr>
          <p:nvPr/>
        </p:nvSpPr>
        <p:spPr bwMode="auto">
          <a:xfrm rot="-5400000">
            <a:off x="4381500" y="27432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1706"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07" name="Oval 27"/>
          <p:cNvSpPr>
            <a:spLocks noChangeArrowheads="1"/>
          </p:cNvSpPr>
          <p:nvPr/>
        </p:nvSpPr>
        <p:spPr bwMode="auto">
          <a:xfrm rot="10800000">
            <a:off x="3810000" y="21717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1708"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09"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10"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11"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12" name="Oval 32"/>
          <p:cNvSpPr>
            <a:spLocks noChangeArrowheads="1"/>
          </p:cNvSpPr>
          <p:nvPr/>
        </p:nvSpPr>
        <p:spPr bwMode="auto">
          <a:xfrm rot="-5400000">
            <a:off x="43815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1713" name="Oval 33"/>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14"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15"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1716" name="Oval 36"/>
          <p:cNvSpPr>
            <a:spLocks noChangeArrowheads="1"/>
          </p:cNvSpPr>
          <p:nvPr/>
        </p:nvSpPr>
        <p:spPr bwMode="auto">
          <a:xfrm rot="-5400000">
            <a:off x="4381500" y="327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1717" name="Footer Placeholder 36"/>
          <p:cNvSpPr txBox="1">
            <a:spLocks/>
          </p:cNvSpPr>
          <p:nvPr/>
        </p:nvSpPr>
        <p:spPr bwMode="auto">
          <a:xfrm>
            <a:off x="4648199" y="6562725"/>
            <a:ext cx="44958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270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270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270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271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271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271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271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271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271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271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271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271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271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272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272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272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272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272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272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272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272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2728" name="Oval 24"/>
          <p:cNvSpPr>
            <a:spLocks noChangeArrowheads="1"/>
          </p:cNvSpPr>
          <p:nvPr/>
        </p:nvSpPr>
        <p:spPr bwMode="auto">
          <a:xfrm rot="5400000">
            <a:off x="4381500" y="426720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2729" name="Oval 25"/>
          <p:cNvSpPr>
            <a:spLocks noChangeArrowheads="1"/>
          </p:cNvSpPr>
          <p:nvPr/>
        </p:nvSpPr>
        <p:spPr bwMode="auto">
          <a:xfrm rot="-5400000">
            <a:off x="4381500" y="32004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2730"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1" name="Oval 27"/>
          <p:cNvSpPr>
            <a:spLocks noChangeArrowheads="1"/>
          </p:cNvSpPr>
          <p:nvPr/>
        </p:nvSpPr>
        <p:spPr bwMode="auto">
          <a:xfrm rot="10800000">
            <a:off x="43815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2732"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3"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4"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5"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6" name="Oval 32"/>
          <p:cNvSpPr>
            <a:spLocks noChangeArrowheads="1"/>
          </p:cNvSpPr>
          <p:nvPr/>
        </p:nvSpPr>
        <p:spPr bwMode="auto">
          <a:xfrm rot="-5400000">
            <a:off x="4381500" y="25908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2737" name="Oval 33"/>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8"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39"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2740" name="Oval 36"/>
          <p:cNvSpPr>
            <a:spLocks noChangeArrowheads="1"/>
          </p:cNvSpPr>
          <p:nvPr/>
        </p:nvSpPr>
        <p:spPr bwMode="auto">
          <a:xfrm rot="-5400000">
            <a:off x="4381500" y="37338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2741" name="Footer Placeholder 36"/>
          <p:cNvSpPr txBox="1">
            <a:spLocks/>
          </p:cNvSpPr>
          <p:nvPr/>
        </p:nvSpPr>
        <p:spPr bwMode="auto">
          <a:xfrm>
            <a:off x="4724399" y="6562725"/>
            <a:ext cx="44196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373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373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373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3734"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3735"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3736"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3737"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3738"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3739"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3740"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3741"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3742"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3743"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3744"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3745"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3746"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3747"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3748"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3749"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3750"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3751"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3752" name="Oval 24"/>
          <p:cNvSpPr>
            <a:spLocks noChangeArrowheads="1"/>
          </p:cNvSpPr>
          <p:nvPr/>
        </p:nvSpPr>
        <p:spPr bwMode="auto">
          <a:xfrm rot="5400000">
            <a:off x="4381500" y="4273550"/>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3753" name="Oval 25"/>
          <p:cNvSpPr>
            <a:spLocks noChangeArrowheads="1"/>
          </p:cNvSpPr>
          <p:nvPr/>
        </p:nvSpPr>
        <p:spPr bwMode="auto">
          <a:xfrm rot="-5400000">
            <a:off x="4381500" y="32067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3754"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55" name="Oval 27"/>
          <p:cNvSpPr>
            <a:spLocks noChangeArrowheads="1"/>
          </p:cNvSpPr>
          <p:nvPr/>
        </p:nvSpPr>
        <p:spPr bwMode="auto">
          <a:xfrm rot="-5400000">
            <a:off x="4381500" y="21336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3756"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57"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58"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59"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60" name="Oval 32"/>
          <p:cNvSpPr>
            <a:spLocks noChangeArrowheads="1"/>
          </p:cNvSpPr>
          <p:nvPr/>
        </p:nvSpPr>
        <p:spPr bwMode="auto">
          <a:xfrm rot="-5400000">
            <a:off x="4381500" y="26289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3761" name="Oval 33"/>
          <p:cNvSpPr>
            <a:spLocks noChangeArrowheads="1"/>
          </p:cNvSpPr>
          <p:nvPr/>
        </p:nvSpPr>
        <p:spPr bwMode="auto">
          <a:xfrm rot="10800000">
            <a:off x="4953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62"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63"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3764" name="Oval 36"/>
          <p:cNvSpPr>
            <a:spLocks noChangeArrowheads="1"/>
          </p:cNvSpPr>
          <p:nvPr/>
        </p:nvSpPr>
        <p:spPr bwMode="auto">
          <a:xfrm rot="-5400000">
            <a:off x="4381500" y="37401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3765" name="Footer Placeholder 36"/>
          <p:cNvSpPr txBox="1">
            <a:spLocks/>
          </p:cNvSpPr>
          <p:nvPr/>
        </p:nvSpPr>
        <p:spPr bwMode="auto">
          <a:xfrm>
            <a:off x="5029200" y="6562725"/>
            <a:ext cx="41147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05800" cy="5715000"/>
          </a:xfrm>
        </p:spPr>
        <p:txBody>
          <a:bodyPr>
            <a:normAutofit fontScale="85000" lnSpcReduction="20000"/>
          </a:bodyPr>
          <a:lstStyle/>
          <a:p>
            <a:pPr lvl="8"/>
            <a:r>
              <a:rPr lang="en-US" sz="1300" b="1" dirty="0" smtClean="0"/>
              <a:t>	</a:t>
            </a:r>
            <a:endParaRPr lang="en-US" sz="1300" dirty="0" smtClean="0"/>
          </a:p>
          <a:p>
            <a:pPr>
              <a:buNone/>
            </a:pPr>
            <a:r>
              <a:rPr lang="en-US" sz="2100" b="1" u="sng" dirty="0" smtClean="0"/>
              <a:t>Proper Protocol for Processions</a:t>
            </a:r>
            <a:endParaRPr lang="en-US" sz="2100" dirty="0" smtClean="0"/>
          </a:p>
          <a:p>
            <a:pPr lvl="0">
              <a:buNone/>
            </a:pPr>
            <a:r>
              <a:rPr lang="en-US" sz="1800" dirty="0" smtClean="0"/>
              <a:t>When processing into Church for a Corporate Communion, what is the proper line-up for the dignitaries?  </a:t>
            </a:r>
            <a:r>
              <a:rPr lang="en-US" sz="1600" dirty="0" smtClean="0"/>
              <a:t>(</a:t>
            </a:r>
            <a:r>
              <a:rPr lang="en-US" sz="1500" dirty="0" smtClean="0"/>
              <a:t>number them 1 – 14 first to last entering church</a:t>
            </a:r>
            <a:r>
              <a:rPr lang="en-US" sz="1600" dirty="0" smtClean="0"/>
              <a:t>)</a:t>
            </a:r>
          </a:p>
          <a:p>
            <a:pPr lvl="0">
              <a:lnSpc>
                <a:spcPct val="150000"/>
              </a:lnSpc>
              <a:buNone/>
            </a:pPr>
            <a:r>
              <a:rPr lang="en-US" sz="1500" dirty="0" smtClean="0"/>
              <a:t>			</a:t>
            </a:r>
            <a:r>
              <a:rPr lang="en-US" sz="1600" dirty="0" smtClean="0"/>
              <a:t>Bishop 			 </a:t>
            </a:r>
            <a:r>
              <a:rPr lang="en-US" sz="1600" b="1" dirty="0" smtClean="0"/>
              <a:t>14</a:t>
            </a:r>
          </a:p>
          <a:p>
            <a:pPr lvl="0">
              <a:lnSpc>
                <a:spcPct val="150000"/>
              </a:lnSpc>
              <a:buNone/>
            </a:pPr>
            <a:r>
              <a:rPr lang="en-US" sz="1600" dirty="0" smtClean="0"/>
              <a:t>			Candle Bearers 		   </a:t>
            </a:r>
            <a:r>
              <a:rPr lang="en-US" sz="1600" b="1" dirty="0" smtClean="0"/>
              <a:t>3</a:t>
            </a:r>
          </a:p>
          <a:p>
            <a:pPr>
              <a:lnSpc>
                <a:spcPct val="150000"/>
              </a:lnSpc>
              <a:buNone/>
            </a:pPr>
            <a:r>
              <a:rPr lang="en-US" sz="1600" dirty="0" smtClean="0"/>
              <a:t>			Color Corps		   </a:t>
            </a:r>
            <a:r>
              <a:rPr lang="en-US" sz="1600" b="1" dirty="0" smtClean="0"/>
              <a:t>1</a:t>
            </a:r>
          </a:p>
          <a:p>
            <a:pPr>
              <a:lnSpc>
                <a:spcPct val="150000"/>
              </a:lnSpc>
              <a:buNone/>
            </a:pPr>
            <a:r>
              <a:rPr lang="en-US" sz="1600" dirty="0" smtClean="0"/>
              <a:t>			Council member		</a:t>
            </a:r>
            <a:r>
              <a:rPr lang="en-US" sz="1600" b="1" dirty="0" smtClean="0"/>
              <a:t>   4</a:t>
            </a:r>
            <a:r>
              <a:rPr lang="en-US" sz="1600" u="sng" dirty="0" smtClean="0"/>
              <a:t> </a:t>
            </a:r>
          </a:p>
          <a:p>
            <a:pPr>
              <a:lnSpc>
                <a:spcPct val="150000"/>
              </a:lnSpc>
              <a:buNone/>
            </a:pPr>
            <a:r>
              <a:rPr lang="en-US" sz="1600" dirty="0" smtClean="0"/>
              <a:t>			Council Officers		</a:t>
            </a:r>
            <a:r>
              <a:rPr lang="en-US" sz="1600" b="1" dirty="0" smtClean="0"/>
              <a:t>   5</a:t>
            </a:r>
          </a:p>
          <a:p>
            <a:pPr>
              <a:lnSpc>
                <a:spcPct val="150000"/>
              </a:lnSpc>
              <a:buNone/>
            </a:pPr>
            <a:r>
              <a:rPr lang="en-US" sz="1600" dirty="0" smtClean="0"/>
              <a:t>			Cross Bearer 		</a:t>
            </a:r>
            <a:r>
              <a:rPr lang="en-US" sz="1600" b="1" dirty="0" smtClean="0"/>
              <a:t>   2   (</a:t>
            </a:r>
            <a:r>
              <a:rPr lang="en-US" sz="1600" dirty="0" smtClean="0"/>
              <a:t>CC not part of the </a:t>
            </a:r>
            <a:r>
              <a:rPr lang="en-US" sz="1600" dirty="0" err="1" smtClean="0"/>
              <a:t>literagy</a:t>
            </a:r>
            <a:r>
              <a:rPr lang="en-US" sz="1600" dirty="0" smtClean="0"/>
              <a:t>)</a:t>
            </a:r>
          </a:p>
          <a:p>
            <a:pPr>
              <a:lnSpc>
                <a:spcPct val="150000"/>
              </a:lnSpc>
              <a:buNone/>
            </a:pPr>
            <a:r>
              <a:rPr lang="en-US" sz="1600" dirty="0" smtClean="0"/>
              <a:t>			District Deputy 		</a:t>
            </a:r>
            <a:r>
              <a:rPr lang="en-US" sz="1600" b="1" dirty="0" smtClean="0"/>
              <a:t>   8</a:t>
            </a:r>
          </a:p>
          <a:p>
            <a:pPr>
              <a:lnSpc>
                <a:spcPct val="150000"/>
              </a:lnSpc>
              <a:buNone/>
            </a:pPr>
            <a:r>
              <a:rPr lang="en-US" sz="1600" dirty="0" smtClean="0"/>
              <a:t>			Grand Knight		</a:t>
            </a:r>
            <a:r>
              <a:rPr lang="en-US" sz="1600" b="1" dirty="0" smtClean="0"/>
              <a:t>   6</a:t>
            </a:r>
          </a:p>
          <a:p>
            <a:pPr>
              <a:lnSpc>
                <a:spcPct val="150000"/>
              </a:lnSpc>
              <a:buNone/>
            </a:pPr>
            <a:r>
              <a:rPr lang="en-US" sz="1600" dirty="0" smtClean="0"/>
              <a:t>			District Master 		</a:t>
            </a:r>
            <a:r>
              <a:rPr lang="en-US" sz="1600" b="1" dirty="0" smtClean="0"/>
              <a:t>   9</a:t>
            </a:r>
            <a:r>
              <a:rPr lang="en-US" sz="1600" dirty="0" smtClean="0"/>
              <a:t>	</a:t>
            </a:r>
          </a:p>
          <a:p>
            <a:pPr>
              <a:lnSpc>
                <a:spcPct val="150000"/>
              </a:lnSpc>
              <a:buNone/>
            </a:pPr>
            <a:r>
              <a:rPr lang="en-US" sz="1600" dirty="0" smtClean="0"/>
              <a:t>			Priests 			</a:t>
            </a:r>
            <a:r>
              <a:rPr lang="en-US" sz="1600" b="1" dirty="0" smtClean="0"/>
              <a:t> 13</a:t>
            </a:r>
          </a:p>
          <a:p>
            <a:pPr>
              <a:lnSpc>
                <a:spcPct val="150000"/>
              </a:lnSpc>
              <a:buNone/>
            </a:pPr>
            <a:r>
              <a:rPr lang="en-US" sz="1600" dirty="0" smtClean="0"/>
              <a:t>			State Deputy 		</a:t>
            </a:r>
            <a:r>
              <a:rPr lang="en-US" sz="1600" b="1" dirty="0" smtClean="0"/>
              <a:t> 12</a:t>
            </a:r>
          </a:p>
          <a:p>
            <a:pPr>
              <a:lnSpc>
                <a:spcPct val="150000"/>
              </a:lnSpc>
              <a:buNone/>
            </a:pPr>
            <a:r>
              <a:rPr lang="en-US" sz="1600" dirty="0" smtClean="0"/>
              <a:t>			State Directors		</a:t>
            </a:r>
            <a:r>
              <a:rPr lang="en-US" sz="1600" b="1" dirty="0" smtClean="0"/>
              <a:t>   7</a:t>
            </a:r>
          </a:p>
          <a:p>
            <a:pPr>
              <a:lnSpc>
                <a:spcPct val="150000"/>
              </a:lnSpc>
              <a:buNone/>
            </a:pPr>
            <a:r>
              <a:rPr lang="en-US" sz="1600" dirty="0" smtClean="0"/>
              <a:t>			State Officers 		</a:t>
            </a:r>
            <a:r>
              <a:rPr lang="en-US" sz="1600" b="1" dirty="0" smtClean="0"/>
              <a:t> 10</a:t>
            </a:r>
          </a:p>
          <a:p>
            <a:pPr>
              <a:lnSpc>
                <a:spcPct val="150000"/>
              </a:lnSpc>
              <a:buNone/>
            </a:pPr>
            <a:r>
              <a:rPr lang="en-US" sz="1600" dirty="0" smtClean="0"/>
              <a:t>			Vice Supreme Master		</a:t>
            </a:r>
            <a:r>
              <a:rPr lang="en-US" sz="1600" b="1" dirty="0" smtClean="0"/>
              <a:t> 11</a:t>
            </a:r>
          </a:p>
          <a:p>
            <a:pPr>
              <a:lnSpc>
                <a:spcPct val="170000"/>
              </a:lnSpc>
              <a:buNone/>
            </a:pPr>
            <a:endParaRPr lang="en-US" sz="2400" dirty="0"/>
          </a:p>
        </p:txBody>
      </p:sp>
      <p:sp>
        <p:nvSpPr>
          <p:cNvPr id="2" name="Title 1"/>
          <p:cNvSpPr>
            <a:spLocks noGrp="1"/>
          </p:cNvSpPr>
          <p:nvPr>
            <p:ph type="title"/>
          </p:nvPr>
        </p:nvSpPr>
        <p:spPr>
          <a:xfrm>
            <a:off x="533400" y="274638"/>
            <a:ext cx="8153400" cy="715962"/>
          </a:xfrm>
        </p:spPr>
        <p:txBody>
          <a:bodyPr>
            <a:normAutofit/>
          </a:bodyPr>
          <a:lstStyle/>
          <a:p>
            <a:pPr algn="ctr"/>
            <a:r>
              <a:rPr lang="en-US" sz="4000" b="1" dirty="0" smtClean="0">
                <a:solidFill>
                  <a:schemeClr val="tx1"/>
                </a:solidFill>
                <a:latin typeface="Calibri" pitchFamily="34" charset="0"/>
                <a:cs typeface="Calibri" pitchFamily="34" charset="0"/>
              </a:rPr>
              <a:t>Color Corps Test </a:t>
            </a:r>
            <a:endParaRPr lang="en-US" sz="4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475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475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4757"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475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475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476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476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476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476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476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476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476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476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476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476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477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477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477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477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477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477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4776" name="Oval 24"/>
          <p:cNvSpPr>
            <a:spLocks noChangeArrowheads="1"/>
          </p:cNvSpPr>
          <p:nvPr/>
        </p:nvSpPr>
        <p:spPr bwMode="auto">
          <a:xfrm rot="5400000">
            <a:off x="4381500" y="5348288"/>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4777" name="Oval 25"/>
          <p:cNvSpPr>
            <a:spLocks noChangeArrowheads="1"/>
          </p:cNvSpPr>
          <p:nvPr/>
        </p:nvSpPr>
        <p:spPr bwMode="auto">
          <a:xfrm rot="-5400000">
            <a:off x="4381500" y="4281488"/>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4778"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79" name="Oval 27"/>
          <p:cNvSpPr>
            <a:spLocks noChangeArrowheads="1"/>
          </p:cNvSpPr>
          <p:nvPr/>
        </p:nvSpPr>
        <p:spPr bwMode="auto">
          <a:xfrm rot="-5400000">
            <a:off x="4381500" y="3208338"/>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4780"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1"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2"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3"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4" name="Oval 32"/>
          <p:cNvSpPr>
            <a:spLocks noChangeArrowheads="1"/>
          </p:cNvSpPr>
          <p:nvPr/>
        </p:nvSpPr>
        <p:spPr bwMode="auto">
          <a:xfrm rot="-5400000">
            <a:off x="4381500" y="3703638"/>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4785" name="Oval 33"/>
          <p:cNvSpPr>
            <a:spLocks noChangeArrowheads="1"/>
          </p:cNvSpPr>
          <p:nvPr/>
        </p:nvSpPr>
        <p:spPr bwMode="auto">
          <a:xfrm rot="10800000">
            <a:off x="4381500" y="27384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6"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7"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4788" name="Oval 36"/>
          <p:cNvSpPr>
            <a:spLocks noChangeArrowheads="1"/>
          </p:cNvSpPr>
          <p:nvPr/>
        </p:nvSpPr>
        <p:spPr bwMode="auto">
          <a:xfrm rot="-5400000">
            <a:off x="4381500" y="4814888"/>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4789" name="Footer Placeholder 36"/>
          <p:cNvSpPr txBox="1">
            <a:spLocks/>
          </p:cNvSpPr>
          <p:nvPr/>
        </p:nvSpPr>
        <p:spPr bwMode="auto">
          <a:xfrm>
            <a:off x="4800600" y="6562725"/>
            <a:ext cx="43433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577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578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578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578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578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578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578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578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578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578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578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579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579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579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579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579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579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579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579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579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579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5800" name="Oval 24"/>
          <p:cNvSpPr>
            <a:spLocks noChangeArrowheads="1"/>
          </p:cNvSpPr>
          <p:nvPr/>
        </p:nvSpPr>
        <p:spPr bwMode="auto">
          <a:xfrm rot="5400000">
            <a:off x="4381500" y="5348288"/>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5801" name="Oval 25"/>
          <p:cNvSpPr>
            <a:spLocks noChangeArrowheads="1"/>
          </p:cNvSpPr>
          <p:nvPr/>
        </p:nvSpPr>
        <p:spPr bwMode="auto">
          <a:xfrm rot="-5400000">
            <a:off x="4381500" y="4281488"/>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5802"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03" name="Oval 27"/>
          <p:cNvSpPr>
            <a:spLocks noChangeArrowheads="1"/>
          </p:cNvSpPr>
          <p:nvPr/>
        </p:nvSpPr>
        <p:spPr bwMode="auto">
          <a:xfrm rot="-5400000">
            <a:off x="4381500" y="3208338"/>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5804" name="Oval 28"/>
          <p:cNvSpPr>
            <a:spLocks noChangeArrowheads="1"/>
          </p:cNvSpPr>
          <p:nvPr/>
        </p:nvSpPr>
        <p:spPr bwMode="auto">
          <a:xfrm rot="10800000">
            <a:off x="3810000" y="2743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05"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06"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07"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08" name="Oval 32"/>
          <p:cNvSpPr>
            <a:spLocks noChangeArrowheads="1"/>
          </p:cNvSpPr>
          <p:nvPr/>
        </p:nvSpPr>
        <p:spPr bwMode="auto">
          <a:xfrm rot="-5400000">
            <a:off x="4381500" y="3703638"/>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5809" name="Oval 33"/>
          <p:cNvSpPr>
            <a:spLocks noChangeArrowheads="1"/>
          </p:cNvSpPr>
          <p:nvPr/>
        </p:nvSpPr>
        <p:spPr bwMode="auto">
          <a:xfrm rot="-5400000">
            <a:off x="4381500" y="27384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10"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11"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5812" name="Oval 36"/>
          <p:cNvSpPr>
            <a:spLocks noChangeArrowheads="1"/>
          </p:cNvSpPr>
          <p:nvPr/>
        </p:nvSpPr>
        <p:spPr bwMode="auto">
          <a:xfrm rot="-5400000">
            <a:off x="4381500" y="4814888"/>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5813" name="Footer Placeholder 36"/>
          <p:cNvSpPr txBox="1">
            <a:spLocks/>
          </p:cNvSpPr>
          <p:nvPr/>
        </p:nvSpPr>
        <p:spPr bwMode="auto">
          <a:xfrm>
            <a:off x="4800599" y="6562725"/>
            <a:ext cx="4343401"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680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680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680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680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680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680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680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681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681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681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681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681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681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681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681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681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681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682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682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682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682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6824" name="Oval 24"/>
          <p:cNvSpPr>
            <a:spLocks noChangeArrowheads="1"/>
          </p:cNvSpPr>
          <p:nvPr/>
        </p:nvSpPr>
        <p:spPr bwMode="auto">
          <a:xfrm rot="5400000">
            <a:off x="4381500" y="5802313"/>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6825" name="Oval 25"/>
          <p:cNvSpPr>
            <a:spLocks noChangeArrowheads="1"/>
          </p:cNvSpPr>
          <p:nvPr/>
        </p:nvSpPr>
        <p:spPr bwMode="auto">
          <a:xfrm rot="-5400000">
            <a:off x="4381500" y="4733925"/>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6826"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27" name="Oval 27"/>
          <p:cNvSpPr>
            <a:spLocks noChangeArrowheads="1"/>
          </p:cNvSpPr>
          <p:nvPr/>
        </p:nvSpPr>
        <p:spPr bwMode="auto">
          <a:xfrm rot="-5400000">
            <a:off x="4381500" y="3662363"/>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6828" name="Oval 28"/>
          <p:cNvSpPr>
            <a:spLocks noChangeArrowheads="1"/>
          </p:cNvSpPr>
          <p:nvPr/>
        </p:nvSpPr>
        <p:spPr bwMode="auto">
          <a:xfrm>
            <a:off x="4381500" y="27384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29"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30"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31"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32" name="Oval 32"/>
          <p:cNvSpPr>
            <a:spLocks noChangeArrowheads="1"/>
          </p:cNvSpPr>
          <p:nvPr/>
        </p:nvSpPr>
        <p:spPr bwMode="auto">
          <a:xfrm rot="-5400000">
            <a:off x="4381500" y="4157663"/>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6833" name="Oval 33"/>
          <p:cNvSpPr>
            <a:spLocks noChangeArrowheads="1"/>
          </p:cNvSpPr>
          <p:nvPr/>
        </p:nvSpPr>
        <p:spPr bwMode="auto">
          <a:xfrm rot="-5400000">
            <a:off x="4381500" y="31924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34"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35"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6836" name="Oval 36"/>
          <p:cNvSpPr>
            <a:spLocks noChangeArrowheads="1"/>
          </p:cNvSpPr>
          <p:nvPr/>
        </p:nvSpPr>
        <p:spPr bwMode="auto">
          <a:xfrm rot="-5400000">
            <a:off x="4956175" y="5194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6837" name="Footer Placeholder 36"/>
          <p:cNvSpPr txBox="1">
            <a:spLocks/>
          </p:cNvSpPr>
          <p:nvPr/>
        </p:nvSpPr>
        <p:spPr bwMode="auto">
          <a:xfrm>
            <a:off x="4876800" y="6562725"/>
            <a:ext cx="42671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782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782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782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783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783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783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783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783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783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783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783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783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783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784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784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784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784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784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784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784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784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7848" name="Oval 24"/>
          <p:cNvSpPr>
            <a:spLocks noChangeArrowheads="1"/>
          </p:cNvSpPr>
          <p:nvPr/>
        </p:nvSpPr>
        <p:spPr bwMode="auto">
          <a:xfrm rot="5400000">
            <a:off x="4381500" y="5802313"/>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7849" name="Oval 25"/>
          <p:cNvSpPr>
            <a:spLocks noChangeArrowheads="1"/>
          </p:cNvSpPr>
          <p:nvPr/>
        </p:nvSpPr>
        <p:spPr bwMode="auto">
          <a:xfrm rot="-5400000">
            <a:off x="3805238" y="5194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7850"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1" name="Oval 27"/>
          <p:cNvSpPr>
            <a:spLocks noChangeArrowheads="1"/>
          </p:cNvSpPr>
          <p:nvPr/>
        </p:nvSpPr>
        <p:spPr bwMode="auto">
          <a:xfrm rot="-5400000">
            <a:off x="4381500" y="4090988"/>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7852" name="Oval 28"/>
          <p:cNvSpPr>
            <a:spLocks noChangeArrowheads="1"/>
          </p:cNvSpPr>
          <p:nvPr/>
        </p:nvSpPr>
        <p:spPr bwMode="auto">
          <a:xfrm rot="-5400000">
            <a:off x="4381500" y="316706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3"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4"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5"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6" name="Oval 32"/>
          <p:cNvSpPr>
            <a:spLocks noChangeArrowheads="1"/>
          </p:cNvSpPr>
          <p:nvPr/>
        </p:nvSpPr>
        <p:spPr bwMode="auto">
          <a:xfrm rot="-5400000">
            <a:off x="4381500" y="4586288"/>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7857" name="Oval 33"/>
          <p:cNvSpPr>
            <a:spLocks noChangeArrowheads="1"/>
          </p:cNvSpPr>
          <p:nvPr/>
        </p:nvSpPr>
        <p:spPr bwMode="auto">
          <a:xfrm rot="-5400000">
            <a:off x="4381500" y="362108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8" name="Oval 34"/>
          <p:cNvSpPr>
            <a:spLocks noChangeArrowheads="1"/>
          </p:cNvSpPr>
          <p:nvPr/>
        </p:nvSpPr>
        <p:spPr bwMode="auto">
          <a:xfrm rot="10800000">
            <a:off x="4953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59"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7860" name="Oval 36"/>
          <p:cNvSpPr>
            <a:spLocks noChangeArrowheads="1"/>
          </p:cNvSpPr>
          <p:nvPr/>
        </p:nvSpPr>
        <p:spPr bwMode="auto">
          <a:xfrm rot="-5400000">
            <a:off x="4956175" y="51943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7861" name="Footer Placeholder 36"/>
          <p:cNvSpPr txBox="1">
            <a:spLocks/>
          </p:cNvSpPr>
          <p:nvPr/>
        </p:nvSpPr>
        <p:spPr bwMode="auto">
          <a:xfrm>
            <a:off x="4724400" y="6562725"/>
            <a:ext cx="44196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885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885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885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8854"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8855"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8856"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8857"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8858"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8859"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8860"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8861"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8862"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8863"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8864"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8865"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8866"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8867"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8868"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8869"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8870"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8871"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8872" name="Oval 24"/>
          <p:cNvSpPr>
            <a:spLocks noChangeArrowheads="1"/>
          </p:cNvSpPr>
          <p:nvPr/>
        </p:nvSpPr>
        <p:spPr bwMode="auto">
          <a:xfrm rot="5400000">
            <a:off x="4381500" y="6424613"/>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8873" name="Oval 25"/>
          <p:cNvSpPr>
            <a:spLocks noChangeArrowheads="1"/>
          </p:cNvSpPr>
          <p:nvPr/>
        </p:nvSpPr>
        <p:spPr bwMode="auto">
          <a:xfrm rot="-5400000">
            <a:off x="3805238" y="581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8874"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75" name="Oval 27"/>
          <p:cNvSpPr>
            <a:spLocks noChangeArrowheads="1"/>
          </p:cNvSpPr>
          <p:nvPr/>
        </p:nvSpPr>
        <p:spPr bwMode="auto">
          <a:xfrm rot="-5400000">
            <a:off x="4381500" y="4659313"/>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8876" name="Oval 28"/>
          <p:cNvSpPr>
            <a:spLocks noChangeArrowheads="1"/>
          </p:cNvSpPr>
          <p:nvPr/>
        </p:nvSpPr>
        <p:spPr bwMode="auto">
          <a:xfrm rot="-5400000">
            <a:off x="4381500" y="373538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77"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78"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79"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80" name="Oval 32"/>
          <p:cNvSpPr>
            <a:spLocks noChangeArrowheads="1"/>
          </p:cNvSpPr>
          <p:nvPr/>
        </p:nvSpPr>
        <p:spPr bwMode="auto">
          <a:xfrm rot="-5400000">
            <a:off x="4956175" y="5156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8881" name="Oval 33"/>
          <p:cNvSpPr>
            <a:spLocks noChangeArrowheads="1"/>
          </p:cNvSpPr>
          <p:nvPr/>
        </p:nvSpPr>
        <p:spPr bwMode="auto">
          <a:xfrm rot="-5400000">
            <a:off x="4381500" y="41894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82" name="Oval 34"/>
          <p:cNvSpPr>
            <a:spLocks noChangeArrowheads="1"/>
          </p:cNvSpPr>
          <p:nvPr/>
        </p:nvSpPr>
        <p:spPr bwMode="auto">
          <a:xfrm rot="10800000">
            <a:off x="4381500" y="3314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83"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8884" name="Oval 36"/>
          <p:cNvSpPr>
            <a:spLocks noChangeArrowheads="1"/>
          </p:cNvSpPr>
          <p:nvPr/>
        </p:nvSpPr>
        <p:spPr bwMode="auto">
          <a:xfrm rot="-5400000">
            <a:off x="4956175" y="581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8885" name="Footer Placeholder 36"/>
          <p:cNvSpPr txBox="1">
            <a:spLocks/>
          </p:cNvSpPr>
          <p:nvPr/>
        </p:nvSpPr>
        <p:spPr bwMode="auto">
          <a:xfrm>
            <a:off x="4953000" y="6562725"/>
            <a:ext cx="41909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79875"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79876"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79877" name="Text Box 5"/>
          <p:cNvSpPr txBox="1">
            <a:spLocks noChangeArrowheads="1"/>
          </p:cNvSpPr>
          <p:nvPr/>
        </p:nvSpPr>
        <p:spPr bwMode="auto">
          <a:xfrm>
            <a:off x="3924300" y="228600"/>
            <a:ext cx="1295400" cy="369332"/>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79878"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79879"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79880"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79881"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79882"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79883"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79884"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79885"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79886"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79887"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79888"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79889"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79890"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79891"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79892"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79893"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79894"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79895"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79896" name="Oval 24"/>
          <p:cNvSpPr>
            <a:spLocks noChangeArrowheads="1"/>
          </p:cNvSpPr>
          <p:nvPr/>
        </p:nvSpPr>
        <p:spPr bwMode="auto">
          <a:xfrm rot="5400000">
            <a:off x="4381500" y="6424613"/>
            <a:ext cx="381000" cy="228600"/>
          </a:xfrm>
          <a:prstGeom prst="ellipse">
            <a:avLst/>
          </a:prstGeom>
          <a:solidFill>
            <a:srgbClr val="008000"/>
          </a:solidFill>
          <a:ln w="9525">
            <a:solidFill>
              <a:schemeClr val="tx1"/>
            </a:solidFill>
            <a:round/>
            <a:headEnd/>
            <a:tailEnd/>
          </a:ln>
        </p:spPr>
        <p:txBody>
          <a:bodyPr wrap="none" anchor="ctr"/>
          <a:lstStyle/>
          <a:p>
            <a:endParaRPr lang="en-US" dirty="0"/>
          </a:p>
        </p:txBody>
      </p:sp>
      <p:sp>
        <p:nvSpPr>
          <p:cNvPr id="79897" name="Oval 25"/>
          <p:cNvSpPr>
            <a:spLocks noChangeArrowheads="1"/>
          </p:cNvSpPr>
          <p:nvPr/>
        </p:nvSpPr>
        <p:spPr bwMode="auto">
          <a:xfrm rot="-5400000">
            <a:off x="3805238" y="581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9898"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899" name="Oval 27"/>
          <p:cNvSpPr>
            <a:spLocks noChangeArrowheads="1"/>
          </p:cNvSpPr>
          <p:nvPr/>
        </p:nvSpPr>
        <p:spPr bwMode="auto">
          <a:xfrm rot="-5400000">
            <a:off x="3765550" y="5156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9900" name="Oval 28"/>
          <p:cNvSpPr>
            <a:spLocks noChangeArrowheads="1"/>
          </p:cNvSpPr>
          <p:nvPr/>
        </p:nvSpPr>
        <p:spPr bwMode="auto">
          <a:xfrm rot="-5400000">
            <a:off x="4381500" y="407828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1" name="Oval 29"/>
          <p:cNvSpPr>
            <a:spLocks noChangeArrowheads="1"/>
          </p:cNvSpPr>
          <p:nvPr/>
        </p:nvSpPr>
        <p:spPr bwMode="auto">
          <a:xfrm rot="10800000">
            <a:off x="3810000" y="3352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2"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3"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4" name="Oval 32"/>
          <p:cNvSpPr>
            <a:spLocks noChangeArrowheads="1"/>
          </p:cNvSpPr>
          <p:nvPr/>
        </p:nvSpPr>
        <p:spPr bwMode="auto">
          <a:xfrm rot="-5400000">
            <a:off x="4956175" y="51562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79905" name="Oval 33"/>
          <p:cNvSpPr>
            <a:spLocks noChangeArrowheads="1"/>
          </p:cNvSpPr>
          <p:nvPr/>
        </p:nvSpPr>
        <p:spPr bwMode="auto">
          <a:xfrm rot="-5400000">
            <a:off x="4381500" y="45323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6" name="Oval 34"/>
          <p:cNvSpPr>
            <a:spLocks noChangeArrowheads="1"/>
          </p:cNvSpPr>
          <p:nvPr/>
        </p:nvSpPr>
        <p:spPr bwMode="auto">
          <a:xfrm rot="-5400000">
            <a:off x="4381500" y="3505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7"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79908" name="Oval 36"/>
          <p:cNvSpPr>
            <a:spLocks noChangeArrowheads="1"/>
          </p:cNvSpPr>
          <p:nvPr/>
        </p:nvSpPr>
        <p:spPr bwMode="auto">
          <a:xfrm rot="-5400000">
            <a:off x="4956175" y="581660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79909" name="Footer Placeholder 36"/>
          <p:cNvSpPr txBox="1">
            <a:spLocks/>
          </p:cNvSpPr>
          <p:nvPr/>
        </p:nvSpPr>
        <p:spPr bwMode="auto">
          <a:xfrm>
            <a:off x="4876800" y="6562725"/>
            <a:ext cx="42671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0899"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0900"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0901"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0902"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0903"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0904"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0905"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0906"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0907"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0908"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0909"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0910"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0911"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0912"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0913"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0914"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0915"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0916"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0917"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0918"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0919"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0920" name="Oval 25"/>
          <p:cNvSpPr>
            <a:spLocks noChangeArrowheads="1"/>
          </p:cNvSpPr>
          <p:nvPr/>
        </p:nvSpPr>
        <p:spPr bwMode="auto">
          <a:xfrm rot="-5400000">
            <a:off x="3805238" y="64706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80921" name="Oval 26"/>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22" name="Oval 27"/>
          <p:cNvSpPr>
            <a:spLocks noChangeArrowheads="1"/>
          </p:cNvSpPr>
          <p:nvPr/>
        </p:nvSpPr>
        <p:spPr bwMode="auto">
          <a:xfrm rot="-5400000">
            <a:off x="3765550" y="581025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0923" name="Oval 28"/>
          <p:cNvSpPr>
            <a:spLocks noChangeArrowheads="1"/>
          </p:cNvSpPr>
          <p:nvPr/>
        </p:nvSpPr>
        <p:spPr bwMode="auto">
          <a:xfrm rot="-5400000">
            <a:off x="4381500" y="4587875"/>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24" name="Oval 29"/>
          <p:cNvSpPr>
            <a:spLocks noChangeArrowheads="1"/>
          </p:cNvSpPr>
          <p:nvPr/>
        </p:nvSpPr>
        <p:spPr bwMode="auto">
          <a:xfrm rot="10800000">
            <a:off x="4381500" y="33147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25" name="Oval 30"/>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26" name="Oval 31"/>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27" name="Oval 32"/>
          <p:cNvSpPr>
            <a:spLocks noChangeArrowheads="1"/>
          </p:cNvSpPr>
          <p:nvPr/>
        </p:nvSpPr>
        <p:spPr bwMode="auto">
          <a:xfrm rot="-5400000">
            <a:off x="4956175" y="581025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0928" name="Oval 33"/>
          <p:cNvSpPr>
            <a:spLocks noChangeArrowheads="1"/>
          </p:cNvSpPr>
          <p:nvPr/>
        </p:nvSpPr>
        <p:spPr bwMode="auto">
          <a:xfrm rot="-5400000">
            <a:off x="4918075" y="5118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29" name="Oval 34"/>
          <p:cNvSpPr>
            <a:spLocks noChangeArrowheads="1"/>
          </p:cNvSpPr>
          <p:nvPr/>
        </p:nvSpPr>
        <p:spPr bwMode="auto">
          <a:xfrm rot="-5400000">
            <a:off x="4381500" y="401478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30" name="Oval 35"/>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0931" name="Oval 36"/>
          <p:cNvSpPr>
            <a:spLocks noChangeArrowheads="1"/>
          </p:cNvSpPr>
          <p:nvPr/>
        </p:nvSpPr>
        <p:spPr bwMode="auto">
          <a:xfrm rot="-5400000">
            <a:off x="4956175" y="64706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80932" name="Footer Placeholder 36"/>
          <p:cNvSpPr txBox="1">
            <a:spLocks/>
          </p:cNvSpPr>
          <p:nvPr/>
        </p:nvSpPr>
        <p:spPr bwMode="auto">
          <a:xfrm>
            <a:off x="5029200" y="6562725"/>
            <a:ext cx="41147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1923"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1924"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1925"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1926"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1927"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1928"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1929"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1930"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1931"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1932"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1933"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1934"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1935"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1936"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1937"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1938"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1939"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1940"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1941"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1942"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1943"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1944" name="Oval 24"/>
          <p:cNvSpPr>
            <a:spLocks noChangeArrowheads="1"/>
          </p:cNvSpPr>
          <p:nvPr/>
        </p:nvSpPr>
        <p:spPr bwMode="auto">
          <a:xfrm rot="-5400000">
            <a:off x="3805238" y="64706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81945" name="Oval 25"/>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46" name="Oval 26"/>
          <p:cNvSpPr>
            <a:spLocks noChangeArrowheads="1"/>
          </p:cNvSpPr>
          <p:nvPr/>
        </p:nvSpPr>
        <p:spPr bwMode="auto">
          <a:xfrm rot="-5400000">
            <a:off x="3765550" y="581025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1947" name="Oval 27"/>
          <p:cNvSpPr>
            <a:spLocks noChangeArrowheads="1"/>
          </p:cNvSpPr>
          <p:nvPr/>
        </p:nvSpPr>
        <p:spPr bwMode="auto">
          <a:xfrm rot="-5400000">
            <a:off x="3765550" y="5118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48" name="Oval 28"/>
          <p:cNvSpPr>
            <a:spLocks noChangeArrowheads="1"/>
          </p:cNvSpPr>
          <p:nvPr/>
        </p:nvSpPr>
        <p:spPr bwMode="auto">
          <a:xfrm rot="-5400000">
            <a:off x="4381500" y="38036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49" name="Oval 29"/>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50" name="Oval 30"/>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51" name="Oval 31"/>
          <p:cNvSpPr>
            <a:spLocks noChangeArrowheads="1"/>
          </p:cNvSpPr>
          <p:nvPr/>
        </p:nvSpPr>
        <p:spPr bwMode="auto">
          <a:xfrm rot="-5400000">
            <a:off x="4956175" y="581025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1952" name="Oval 32"/>
          <p:cNvSpPr>
            <a:spLocks noChangeArrowheads="1"/>
          </p:cNvSpPr>
          <p:nvPr/>
        </p:nvSpPr>
        <p:spPr bwMode="auto">
          <a:xfrm rot="-5400000">
            <a:off x="4918075" y="51181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53" name="Oval 33"/>
          <p:cNvSpPr>
            <a:spLocks noChangeArrowheads="1"/>
          </p:cNvSpPr>
          <p:nvPr/>
        </p:nvSpPr>
        <p:spPr bwMode="auto">
          <a:xfrm rot="-5400000">
            <a:off x="4381500" y="4503738"/>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54" name="Oval 34"/>
          <p:cNvSpPr>
            <a:spLocks noChangeArrowheads="1"/>
          </p:cNvSpPr>
          <p:nvPr/>
        </p:nvSpPr>
        <p:spPr bwMode="auto">
          <a:xfrm rot="10800000">
            <a:off x="4953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1955" name="Oval 35"/>
          <p:cNvSpPr>
            <a:spLocks noChangeArrowheads="1"/>
          </p:cNvSpPr>
          <p:nvPr/>
        </p:nvSpPr>
        <p:spPr bwMode="auto">
          <a:xfrm rot="-5400000">
            <a:off x="4956175" y="6470650"/>
            <a:ext cx="381000" cy="228600"/>
          </a:xfrm>
          <a:prstGeom prst="ellipse">
            <a:avLst/>
          </a:prstGeom>
          <a:solidFill>
            <a:srgbClr val="800080"/>
          </a:solidFill>
          <a:ln w="9525">
            <a:solidFill>
              <a:schemeClr val="tx1"/>
            </a:solidFill>
            <a:round/>
            <a:headEnd/>
            <a:tailEnd/>
          </a:ln>
        </p:spPr>
        <p:txBody>
          <a:bodyPr wrap="none" anchor="ctr"/>
          <a:lstStyle/>
          <a:p>
            <a:endParaRPr lang="en-US" dirty="0"/>
          </a:p>
        </p:txBody>
      </p:sp>
      <p:sp>
        <p:nvSpPr>
          <p:cNvPr id="81956" name="Footer Placeholder 36"/>
          <p:cNvSpPr txBox="1">
            <a:spLocks/>
          </p:cNvSpPr>
          <p:nvPr/>
        </p:nvSpPr>
        <p:spPr bwMode="auto">
          <a:xfrm>
            <a:off x="4953000" y="6562725"/>
            <a:ext cx="4190999"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2947"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2948"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2949"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2950"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2951"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2952"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2953"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2954"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2955"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2956"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2957"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2958"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2959"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2960"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2961"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2962"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2963"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2964"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2965"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2966"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2967"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2968" name="Oval 25"/>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69" name="Oval 26"/>
          <p:cNvSpPr>
            <a:spLocks noChangeArrowheads="1"/>
          </p:cNvSpPr>
          <p:nvPr/>
        </p:nvSpPr>
        <p:spPr bwMode="auto">
          <a:xfrm rot="-5400000">
            <a:off x="3765550" y="6502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2970" name="Oval 27"/>
          <p:cNvSpPr>
            <a:spLocks noChangeArrowheads="1"/>
          </p:cNvSpPr>
          <p:nvPr/>
        </p:nvSpPr>
        <p:spPr bwMode="auto">
          <a:xfrm rot="-5400000">
            <a:off x="3765550" y="58102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1" name="Oval 28"/>
          <p:cNvSpPr>
            <a:spLocks noChangeArrowheads="1"/>
          </p:cNvSpPr>
          <p:nvPr/>
        </p:nvSpPr>
        <p:spPr bwMode="auto">
          <a:xfrm rot="-5400000">
            <a:off x="4381500" y="4379913"/>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2" name="Oval 29"/>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3" name="Oval 30"/>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4" name="Oval 31"/>
          <p:cNvSpPr>
            <a:spLocks noChangeArrowheads="1"/>
          </p:cNvSpPr>
          <p:nvPr/>
        </p:nvSpPr>
        <p:spPr bwMode="auto">
          <a:xfrm rot="-5400000">
            <a:off x="4956175" y="6502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2975" name="Oval 32"/>
          <p:cNvSpPr>
            <a:spLocks noChangeArrowheads="1"/>
          </p:cNvSpPr>
          <p:nvPr/>
        </p:nvSpPr>
        <p:spPr bwMode="auto">
          <a:xfrm rot="-5400000">
            <a:off x="4918075" y="58102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6" name="Oval 33"/>
          <p:cNvSpPr>
            <a:spLocks noChangeArrowheads="1"/>
          </p:cNvSpPr>
          <p:nvPr/>
        </p:nvSpPr>
        <p:spPr bwMode="auto">
          <a:xfrm rot="-5400000">
            <a:off x="4918075" y="508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7" name="Oval 34"/>
          <p:cNvSpPr>
            <a:spLocks noChangeArrowheads="1"/>
          </p:cNvSpPr>
          <p:nvPr/>
        </p:nvSpPr>
        <p:spPr bwMode="auto">
          <a:xfrm rot="10800000">
            <a:off x="4381500" y="3889375"/>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2978" name="Footer Placeholder 36"/>
          <p:cNvSpPr txBox="1">
            <a:spLocks/>
          </p:cNvSpPr>
          <p:nvPr/>
        </p:nvSpPr>
        <p:spPr bwMode="auto">
          <a:xfrm>
            <a:off x="4724400" y="6562725"/>
            <a:ext cx="44196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Line 2"/>
          <p:cNvSpPr>
            <a:spLocks noChangeShapeType="1"/>
          </p:cNvSpPr>
          <p:nvPr/>
        </p:nvSpPr>
        <p:spPr bwMode="auto">
          <a:xfrm>
            <a:off x="3657600" y="685800"/>
            <a:ext cx="1828800" cy="0"/>
          </a:xfrm>
          <a:prstGeom prst="line">
            <a:avLst/>
          </a:prstGeom>
          <a:noFill/>
          <a:ln w="9525">
            <a:solidFill>
              <a:schemeClr val="tx1"/>
            </a:solidFill>
            <a:round/>
            <a:headEnd/>
            <a:tailEnd/>
          </a:ln>
        </p:spPr>
        <p:txBody>
          <a:bodyPr/>
          <a:lstStyle/>
          <a:p>
            <a:endParaRPr lang="en-US" dirty="0"/>
          </a:p>
        </p:txBody>
      </p:sp>
      <p:sp>
        <p:nvSpPr>
          <p:cNvPr id="83971" name="Line 3"/>
          <p:cNvSpPr>
            <a:spLocks noChangeShapeType="1"/>
          </p:cNvSpPr>
          <p:nvPr/>
        </p:nvSpPr>
        <p:spPr bwMode="auto">
          <a:xfrm flipV="1">
            <a:off x="3657600" y="0"/>
            <a:ext cx="0" cy="685800"/>
          </a:xfrm>
          <a:prstGeom prst="line">
            <a:avLst/>
          </a:prstGeom>
          <a:noFill/>
          <a:ln w="9525">
            <a:solidFill>
              <a:schemeClr val="tx1"/>
            </a:solidFill>
            <a:round/>
            <a:headEnd/>
            <a:tailEnd/>
          </a:ln>
        </p:spPr>
        <p:txBody>
          <a:bodyPr/>
          <a:lstStyle/>
          <a:p>
            <a:endParaRPr lang="en-US" dirty="0"/>
          </a:p>
        </p:txBody>
      </p:sp>
      <p:sp>
        <p:nvSpPr>
          <p:cNvPr id="83972" name="Line 4"/>
          <p:cNvSpPr>
            <a:spLocks noChangeShapeType="1"/>
          </p:cNvSpPr>
          <p:nvPr/>
        </p:nvSpPr>
        <p:spPr bwMode="auto">
          <a:xfrm flipV="1">
            <a:off x="5486400" y="-152400"/>
            <a:ext cx="0" cy="838200"/>
          </a:xfrm>
          <a:prstGeom prst="line">
            <a:avLst/>
          </a:prstGeom>
          <a:noFill/>
          <a:ln w="9525">
            <a:solidFill>
              <a:schemeClr val="tx1"/>
            </a:solidFill>
            <a:round/>
            <a:headEnd/>
            <a:tailEnd/>
          </a:ln>
        </p:spPr>
        <p:txBody>
          <a:bodyPr/>
          <a:lstStyle/>
          <a:p>
            <a:endParaRPr lang="en-US" dirty="0"/>
          </a:p>
        </p:txBody>
      </p:sp>
      <p:sp>
        <p:nvSpPr>
          <p:cNvPr id="83973" name="Text Box 5"/>
          <p:cNvSpPr txBox="1">
            <a:spLocks noChangeArrowheads="1"/>
          </p:cNvSpPr>
          <p:nvPr/>
        </p:nvSpPr>
        <p:spPr bwMode="auto">
          <a:xfrm>
            <a:off x="3924300" y="228600"/>
            <a:ext cx="1295400" cy="366713"/>
          </a:xfrm>
          <a:prstGeom prst="rect">
            <a:avLst/>
          </a:prstGeom>
          <a:noFill/>
          <a:ln w="9525">
            <a:noFill/>
            <a:miter lim="800000"/>
            <a:headEnd/>
            <a:tailEnd/>
          </a:ln>
        </p:spPr>
        <p:txBody>
          <a:bodyPr>
            <a:spAutoFit/>
          </a:bodyPr>
          <a:lstStyle/>
          <a:p>
            <a:pPr algn="ctr">
              <a:spcBef>
                <a:spcPct val="50000"/>
              </a:spcBef>
            </a:pPr>
            <a:r>
              <a:rPr lang="en-US" dirty="0">
                <a:latin typeface="Cambria" pitchFamily="18" charset="0"/>
              </a:rPr>
              <a:t>ALTAR</a:t>
            </a:r>
          </a:p>
        </p:txBody>
      </p:sp>
      <p:sp>
        <p:nvSpPr>
          <p:cNvPr id="83974" name="Line 6"/>
          <p:cNvSpPr>
            <a:spLocks noChangeShapeType="1"/>
          </p:cNvSpPr>
          <p:nvPr/>
        </p:nvSpPr>
        <p:spPr bwMode="auto">
          <a:xfrm>
            <a:off x="5486400" y="2057400"/>
            <a:ext cx="2286000" cy="0"/>
          </a:xfrm>
          <a:prstGeom prst="line">
            <a:avLst/>
          </a:prstGeom>
          <a:noFill/>
          <a:ln w="9525">
            <a:solidFill>
              <a:schemeClr val="tx1"/>
            </a:solidFill>
            <a:round/>
            <a:headEnd/>
            <a:tailEnd/>
          </a:ln>
        </p:spPr>
        <p:txBody>
          <a:bodyPr/>
          <a:lstStyle/>
          <a:p>
            <a:endParaRPr lang="en-US" dirty="0"/>
          </a:p>
        </p:txBody>
      </p:sp>
      <p:sp>
        <p:nvSpPr>
          <p:cNvPr id="83975" name="Line 7"/>
          <p:cNvSpPr>
            <a:spLocks noChangeShapeType="1"/>
          </p:cNvSpPr>
          <p:nvPr/>
        </p:nvSpPr>
        <p:spPr bwMode="auto">
          <a:xfrm>
            <a:off x="5486400" y="2971800"/>
            <a:ext cx="2286000" cy="0"/>
          </a:xfrm>
          <a:prstGeom prst="line">
            <a:avLst/>
          </a:prstGeom>
          <a:noFill/>
          <a:ln w="9525">
            <a:solidFill>
              <a:schemeClr val="tx1"/>
            </a:solidFill>
            <a:round/>
            <a:headEnd/>
            <a:tailEnd/>
          </a:ln>
        </p:spPr>
        <p:txBody>
          <a:bodyPr/>
          <a:lstStyle/>
          <a:p>
            <a:endParaRPr lang="en-US" dirty="0"/>
          </a:p>
        </p:txBody>
      </p:sp>
      <p:sp>
        <p:nvSpPr>
          <p:cNvPr id="83976" name="Line 8"/>
          <p:cNvSpPr>
            <a:spLocks noChangeShapeType="1"/>
          </p:cNvSpPr>
          <p:nvPr/>
        </p:nvSpPr>
        <p:spPr bwMode="auto">
          <a:xfrm>
            <a:off x="5486400" y="3886200"/>
            <a:ext cx="2286000" cy="0"/>
          </a:xfrm>
          <a:prstGeom prst="line">
            <a:avLst/>
          </a:prstGeom>
          <a:noFill/>
          <a:ln w="9525">
            <a:solidFill>
              <a:schemeClr val="tx1"/>
            </a:solidFill>
            <a:round/>
            <a:headEnd/>
            <a:tailEnd/>
          </a:ln>
        </p:spPr>
        <p:txBody>
          <a:bodyPr/>
          <a:lstStyle/>
          <a:p>
            <a:endParaRPr lang="en-US" dirty="0"/>
          </a:p>
        </p:txBody>
      </p:sp>
      <p:sp>
        <p:nvSpPr>
          <p:cNvPr id="83977" name="Line 9"/>
          <p:cNvSpPr>
            <a:spLocks noChangeShapeType="1"/>
          </p:cNvSpPr>
          <p:nvPr/>
        </p:nvSpPr>
        <p:spPr bwMode="auto">
          <a:xfrm>
            <a:off x="5486400" y="4800600"/>
            <a:ext cx="2286000" cy="0"/>
          </a:xfrm>
          <a:prstGeom prst="line">
            <a:avLst/>
          </a:prstGeom>
          <a:noFill/>
          <a:ln w="9525">
            <a:solidFill>
              <a:schemeClr val="tx1"/>
            </a:solidFill>
            <a:round/>
            <a:headEnd/>
            <a:tailEnd/>
          </a:ln>
        </p:spPr>
        <p:txBody>
          <a:bodyPr/>
          <a:lstStyle/>
          <a:p>
            <a:endParaRPr lang="en-US" dirty="0"/>
          </a:p>
        </p:txBody>
      </p:sp>
      <p:sp>
        <p:nvSpPr>
          <p:cNvPr id="83978" name="Line 10"/>
          <p:cNvSpPr>
            <a:spLocks noChangeShapeType="1"/>
          </p:cNvSpPr>
          <p:nvPr/>
        </p:nvSpPr>
        <p:spPr bwMode="auto">
          <a:xfrm>
            <a:off x="5486400" y="5257800"/>
            <a:ext cx="2286000" cy="0"/>
          </a:xfrm>
          <a:prstGeom prst="line">
            <a:avLst/>
          </a:prstGeom>
          <a:noFill/>
          <a:ln w="9525">
            <a:solidFill>
              <a:schemeClr val="tx1"/>
            </a:solidFill>
            <a:round/>
            <a:headEnd/>
            <a:tailEnd/>
          </a:ln>
        </p:spPr>
        <p:txBody>
          <a:bodyPr/>
          <a:lstStyle/>
          <a:p>
            <a:endParaRPr lang="en-US" dirty="0"/>
          </a:p>
        </p:txBody>
      </p:sp>
      <p:sp>
        <p:nvSpPr>
          <p:cNvPr id="83979" name="Line 11"/>
          <p:cNvSpPr>
            <a:spLocks noChangeShapeType="1"/>
          </p:cNvSpPr>
          <p:nvPr/>
        </p:nvSpPr>
        <p:spPr bwMode="auto">
          <a:xfrm>
            <a:off x="5486400" y="4343400"/>
            <a:ext cx="2286000" cy="0"/>
          </a:xfrm>
          <a:prstGeom prst="line">
            <a:avLst/>
          </a:prstGeom>
          <a:noFill/>
          <a:ln w="9525">
            <a:solidFill>
              <a:schemeClr val="tx1"/>
            </a:solidFill>
            <a:round/>
            <a:headEnd/>
            <a:tailEnd/>
          </a:ln>
        </p:spPr>
        <p:txBody>
          <a:bodyPr/>
          <a:lstStyle/>
          <a:p>
            <a:endParaRPr lang="en-US" dirty="0"/>
          </a:p>
        </p:txBody>
      </p:sp>
      <p:sp>
        <p:nvSpPr>
          <p:cNvPr id="83980" name="Line 12"/>
          <p:cNvSpPr>
            <a:spLocks noChangeShapeType="1"/>
          </p:cNvSpPr>
          <p:nvPr/>
        </p:nvSpPr>
        <p:spPr bwMode="auto">
          <a:xfrm>
            <a:off x="5486400" y="3429000"/>
            <a:ext cx="2286000" cy="0"/>
          </a:xfrm>
          <a:prstGeom prst="line">
            <a:avLst/>
          </a:prstGeom>
          <a:noFill/>
          <a:ln w="9525">
            <a:solidFill>
              <a:schemeClr val="tx1"/>
            </a:solidFill>
            <a:round/>
            <a:headEnd/>
            <a:tailEnd/>
          </a:ln>
        </p:spPr>
        <p:txBody>
          <a:bodyPr/>
          <a:lstStyle/>
          <a:p>
            <a:endParaRPr lang="en-US" dirty="0"/>
          </a:p>
        </p:txBody>
      </p:sp>
      <p:sp>
        <p:nvSpPr>
          <p:cNvPr id="83981" name="Line 13"/>
          <p:cNvSpPr>
            <a:spLocks noChangeShapeType="1"/>
          </p:cNvSpPr>
          <p:nvPr/>
        </p:nvSpPr>
        <p:spPr bwMode="auto">
          <a:xfrm>
            <a:off x="5486400" y="2514600"/>
            <a:ext cx="2286000" cy="0"/>
          </a:xfrm>
          <a:prstGeom prst="line">
            <a:avLst/>
          </a:prstGeom>
          <a:noFill/>
          <a:ln w="9525">
            <a:solidFill>
              <a:schemeClr val="tx1"/>
            </a:solidFill>
            <a:round/>
            <a:headEnd/>
            <a:tailEnd/>
          </a:ln>
        </p:spPr>
        <p:txBody>
          <a:bodyPr/>
          <a:lstStyle/>
          <a:p>
            <a:endParaRPr lang="en-US" dirty="0"/>
          </a:p>
        </p:txBody>
      </p:sp>
      <p:sp>
        <p:nvSpPr>
          <p:cNvPr id="83982" name="Line 14"/>
          <p:cNvSpPr>
            <a:spLocks noChangeShapeType="1"/>
          </p:cNvSpPr>
          <p:nvPr/>
        </p:nvSpPr>
        <p:spPr bwMode="auto">
          <a:xfrm>
            <a:off x="5486400" y="1600200"/>
            <a:ext cx="2286000" cy="0"/>
          </a:xfrm>
          <a:prstGeom prst="line">
            <a:avLst/>
          </a:prstGeom>
          <a:noFill/>
          <a:ln w="9525">
            <a:solidFill>
              <a:schemeClr val="tx1"/>
            </a:solidFill>
            <a:round/>
            <a:headEnd/>
            <a:tailEnd/>
          </a:ln>
        </p:spPr>
        <p:txBody>
          <a:bodyPr/>
          <a:lstStyle/>
          <a:p>
            <a:endParaRPr lang="en-US" dirty="0"/>
          </a:p>
        </p:txBody>
      </p:sp>
      <p:sp>
        <p:nvSpPr>
          <p:cNvPr id="83983" name="Line 15"/>
          <p:cNvSpPr>
            <a:spLocks noChangeShapeType="1"/>
          </p:cNvSpPr>
          <p:nvPr/>
        </p:nvSpPr>
        <p:spPr bwMode="auto">
          <a:xfrm>
            <a:off x="1371600" y="2057400"/>
            <a:ext cx="2286000" cy="0"/>
          </a:xfrm>
          <a:prstGeom prst="line">
            <a:avLst/>
          </a:prstGeom>
          <a:noFill/>
          <a:ln w="9525">
            <a:solidFill>
              <a:schemeClr val="tx1"/>
            </a:solidFill>
            <a:round/>
            <a:headEnd/>
            <a:tailEnd/>
          </a:ln>
        </p:spPr>
        <p:txBody>
          <a:bodyPr/>
          <a:lstStyle/>
          <a:p>
            <a:endParaRPr lang="en-US" dirty="0"/>
          </a:p>
        </p:txBody>
      </p:sp>
      <p:sp>
        <p:nvSpPr>
          <p:cNvPr id="83984" name="Line 16"/>
          <p:cNvSpPr>
            <a:spLocks noChangeShapeType="1"/>
          </p:cNvSpPr>
          <p:nvPr/>
        </p:nvSpPr>
        <p:spPr bwMode="auto">
          <a:xfrm>
            <a:off x="1371600" y="2971800"/>
            <a:ext cx="2286000" cy="0"/>
          </a:xfrm>
          <a:prstGeom prst="line">
            <a:avLst/>
          </a:prstGeom>
          <a:noFill/>
          <a:ln w="9525">
            <a:solidFill>
              <a:schemeClr val="tx1"/>
            </a:solidFill>
            <a:round/>
            <a:headEnd/>
            <a:tailEnd/>
          </a:ln>
        </p:spPr>
        <p:txBody>
          <a:bodyPr/>
          <a:lstStyle/>
          <a:p>
            <a:endParaRPr lang="en-US" dirty="0"/>
          </a:p>
        </p:txBody>
      </p:sp>
      <p:sp>
        <p:nvSpPr>
          <p:cNvPr id="83985" name="Line 17"/>
          <p:cNvSpPr>
            <a:spLocks noChangeShapeType="1"/>
          </p:cNvSpPr>
          <p:nvPr/>
        </p:nvSpPr>
        <p:spPr bwMode="auto">
          <a:xfrm>
            <a:off x="1371600" y="3886200"/>
            <a:ext cx="2286000" cy="0"/>
          </a:xfrm>
          <a:prstGeom prst="line">
            <a:avLst/>
          </a:prstGeom>
          <a:noFill/>
          <a:ln w="9525">
            <a:solidFill>
              <a:schemeClr val="tx1"/>
            </a:solidFill>
            <a:round/>
            <a:headEnd/>
            <a:tailEnd/>
          </a:ln>
        </p:spPr>
        <p:txBody>
          <a:bodyPr/>
          <a:lstStyle/>
          <a:p>
            <a:endParaRPr lang="en-US" dirty="0"/>
          </a:p>
        </p:txBody>
      </p:sp>
      <p:sp>
        <p:nvSpPr>
          <p:cNvPr id="83986" name="Line 18"/>
          <p:cNvSpPr>
            <a:spLocks noChangeShapeType="1"/>
          </p:cNvSpPr>
          <p:nvPr/>
        </p:nvSpPr>
        <p:spPr bwMode="auto">
          <a:xfrm>
            <a:off x="1371600" y="4800600"/>
            <a:ext cx="2286000" cy="0"/>
          </a:xfrm>
          <a:prstGeom prst="line">
            <a:avLst/>
          </a:prstGeom>
          <a:noFill/>
          <a:ln w="9525">
            <a:solidFill>
              <a:schemeClr val="tx1"/>
            </a:solidFill>
            <a:round/>
            <a:headEnd/>
            <a:tailEnd/>
          </a:ln>
        </p:spPr>
        <p:txBody>
          <a:bodyPr/>
          <a:lstStyle/>
          <a:p>
            <a:endParaRPr lang="en-US" dirty="0"/>
          </a:p>
        </p:txBody>
      </p:sp>
      <p:sp>
        <p:nvSpPr>
          <p:cNvPr id="83987" name="Line 19"/>
          <p:cNvSpPr>
            <a:spLocks noChangeShapeType="1"/>
          </p:cNvSpPr>
          <p:nvPr/>
        </p:nvSpPr>
        <p:spPr bwMode="auto">
          <a:xfrm>
            <a:off x="1371600" y="5257800"/>
            <a:ext cx="2286000" cy="0"/>
          </a:xfrm>
          <a:prstGeom prst="line">
            <a:avLst/>
          </a:prstGeom>
          <a:noFill/>
          <a:ln w="9525">
            <a:solidFill>
              <a:schemeClr val="tx1"/>
            </a:solidFill>
            <a:round/>
            <a:headEnd/>
            <a:tailEnd/>
          </a:ln>
        </p:spPr>
        <p:txBody>
          <a:bodyPr/>
          <a:lstStyle/>
          <a:p>
            <a:endParaRPr lang="en-US" dirty="0"/>
          </a:p>
        </p:txBody>
      </p:sp>
      <p:sp>
        <p:nvSpPr>
          <p:cNvPr id="83988" name="Line 20"/>
          <p:cNvSpPr>
            <a:spLocks noChangeShapeType="1"/>
          </p:cNvSpPr>
          <p:nvPr/>
        </p:nvSpPr>
        <p:spPr bwMode="auto">
          <a:xfrm>
            <a:off x="1371600" y="4343400"/>
            <a:ext cx="2286000" cy="0"/>
          </a:xfrm>
          <a:prstGeom prst="line">
            <a:avLst/>
          </a:prstGeom>
          <a:noFill/>
          <a:ln w="9525">
            <a:solidFill>
              <a:schemeClr val="tx1"/>
            </a:solidFill>
            <a:round/>
            <a:headEnd/>
            <a:tailEnd/>
          </a:ln>
        </p:spPr>
        <p:txBody>
          <a:bodyPr/>
          <a:lstStyle/>
          <a:p>
            <a:endParaRPr lang="en-US" dirty="0"/>
          </a:p>
        </p:txBody>
      </p:sp>
      <p:sp>
        <p:nvSpPr>
          <p:cNvPr id="83989" name="Line 21"/>
          <p:cNvSpPr>
            <a:spLocks noChangeShapeType="1"/>
          </p:cNvSpPr>
          <p:nvPr/>
        </p:nvSpPr>
        <p:spPr bwMode="auto">
          <a:xfrm>
            <a:off x="1371600" y="3429000"/>
            <a:ext cx="2286000" cy="0"/>
          </a:xfrm>
          <a:prstGeom prst="line">
            <a:avLst/>
          </a:prstGeom>
          <a:noFill/>
          <a:ln w="9525">
            <a:solidFill>
              <a:schemeClr val="tx1"/>
            </a:solidFill>
            <a:round/>
            <a:headEnd/>
            <a:tailEnd/>
          </a:ln>
        </p:spPr>
        <p:txBody>
          <a:bodyPr/>
          <a:lstStyle/>
          <a:p>
            <a:endParaRPr lang="en-US" dirty="0"/>
          </a:p>
        </p:txBody>
      </p:sp>
      <p:sp>
        <p:nvSpPr>
          <p:cNvPr id="83990" name="Line 22"/>
          <p:cNvSpPr>
            <a:spLocks noChangeShapeType="1"/>
          </p:cNvSpPr>
          <p:nvPr/>
        </p:nvSpPr>
        <p:spPr bwMode="auto">
          <a:xfrm>
            <a:off x="1371600" y="2514600"/>
            <a:ext cx="2286000" cy="0"/>
          </a:xfrm>
          <a:prstGeom prst="line">
            <a:avLst/>
          </a:prstGeom>
          <a:noFill/>
          <a:ln w="9525">
            <a:solidFill>
              <a:schemeClr val="tx1"/>
            </a:solidFill>
            <a:round/>
            <a:headEnd/>
            <a:tailEnd/>
          </a:ln>
        </p:spPr>
        <p:txBody>
          <a:bodyPr/>
          <a:lstStyle/>
          <a:p>
            <a:endParaRPr lang="en-US" dirty="0"/>
          </a:p>
        </p:txBody>
      </p:sp>
      <p:sp>
        <p:nvSpPr>
          <p:cNvPr id="83991" name="Line 23"/>
          <p:cNvSpPr>
            <a:spLocks noChangeShapeType="1"/>
          </p:cNvSpPr>
          <p:nvPr/>
        </p:nvSpPr>
        <p:spPr bwMode="auto">
          <a:xfrm>
            <a:off x="1371600" y="1600200"/>
            <a:ext cx="2286000" cy="0"/>
          </a:xfrm>
          <a:prstGeom prst="line">
            <a:avLst/>
          </a:prstGeom>
          <a:noFill/>
          <a:ln w="9525">
            <a:solidFill>
              <a:schemeClr val="tx1"/>
            </a:solidFill>
            <a:round/>
            <a:headEnd/>
            <a:tailEnd/>
          </a:ln>
        </p:spPr>
        <p:txBody>
          <a:bodyPr/>
          <a:lstStyle/>
          <a:p>
            <a:endParaRPr lang="en-US" dirty="0"/>
          </a:p>
        </p:txBody>
      </p:sp>
      <p:sp>
        <p:nvSpPr>
          <p:cNvPr id="83992" name="Oval 24"/>
          <p:cNvSpPr>
            <a:spLocks noChangeArrowheads="1"/>
          </p:cNvSpPr>
          <p:nvPr/>
        </p:nvSpPr>
        <p:spPr bwMode="auto">
          <a:xfrm>
            <a:off x="3810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3993" name="Oval 25"/>
          <p:cNvSpPr>
            <a:spLocks noChangeArrowheads="1"/>
          </p:cNvSpPr>
          <p:nvPr/>
        </p:nvSpPr>
        <p:spPr bwMode="auto">
          <a:xfrm rot="-5400000">
            <a:off x="3765550" y="6502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3994" name="Oval 26"/>
          <p:cNvSpPr>
            <a:spLocks noChangeArrowheads="1"/>
          </p:cNvSpPr>
          <p:nvPr/>
        </p:nvSpPr>
        <p:spPr bwMode="auto">
          <a:xfrm rot="-5400000">
            <a:off x="3765550" y="58102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3995" name="Oval 27"/>
          <p:cNvSpPr>
            <a:spLocks noChangeArrowheads="1"/>
          </p:cNvSpPr>
          <p:nvPr/>
        </p:nvSpPr>
        <p:spPr bwMode="auto">
          <a:xfrm rot="-5400000">
            <a:off x="3765550" y="508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3996" name="Oval 28"/>
          <p:cNvSpPr>
            <a:spLocks noChangeArrowheads="1"/>
          </p:cNvSpPr>
          <p:nvPr/>
        </p:nvSpPr>
        <p:spPr bwMode="auto">
          <a:xfrm rot="10800000">
            <a:off x="3810000" y="38862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3997" name="Oval 29"/>
          <p:cNvSpPr>
            <a:spLocks noChangeArrowheads="1"/>
          </p:cNvSpPr>
          <p:nvPr/>
        </p:nvSpPr>
        <p:spPr bwMode="auto">
          <a:xfrm>
            <a:off x="4953000" y="44958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3998" name="Oval 30"/>
          <p:cNvSpPr>
            <a:spLocks noChangeArrowheads="1"/>
          </p:cNvSpPr>
          <p:nvPr/>
        </p:nvSpPr>
        <p:spPr bwMode="auto">
          <a:xfrm rot="-5400000">
            <a:off x="4956175" y="6502400"/>
            <a:ext cx="381000" cy="228600"/>
          </a:xfrm>
          <a:prstGeom prst="ellipse">
            <a:avLst/>
          </a:prstGeom>
          <a:solidFill>
            <a:schemeClr val="bg1"/>
          </a:solidFill>
          <a:ln w="9525">
            <a:solidFill>
              <a:schemeClr val="tx1"/>
            </a:solidFill>
            <a:round/>
            <a:headEnd/>
            <a:tailEnd/>
          </a:ln>
        </p:spPr>
        <p:txBody>
          <a:bodyPr wrap="none" anchor="ctr"/>
          <a:lstStyle/>
          <a:p>
            <a:endParaRPr lang="en-US" dirty="0"/>
          </a:p>
        </p:txBody>
      </p:sp>
      <p:sp>
        <p:nvSpPr>
          <p:cNvPr id="83999" name="Oval 31"/>
          <p:cNvSpPr>
            <a:spLocks noChangeArrowheads="1"/>
          </p:cNvSpPr>
          <p:nvPr/>
        </p:nvSpPr>
        <p:spPr bwMode="auto">
          <a:xfrm rot="-5400000">
            <a:off x="4918075" y="58102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4000" name="Oval 32"/>
          <p:cNvSpPr>
            <a:spLocks noChangeArrowheads="1"/>
          </p:cNvSpPr>
          <p:nvPr/>
        </p:nvSpPr>
        <p:spPr bwMode="auto">
          <a:xfrm rot="-5400000">
            <a:off x="4918075" y="508000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4001" name="Oval 33"/>
          <p:cNvSpPr>
            <a:spLocks noChangeArrowheads="1"/>
          </p:cNvSpPr>
          <p:nvPr/>
        </p:nvSpPr>
        <p:spPr bwMode="auto">
          <a:xfrm rot="-5543156">
            <a:off x="4381500" y="4311650"/>
            <a:ext cx="381000" cy="22860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84002" name="Footer Placeholder 36"/>
          <p:cNvSpPr txBox="1">
            <a:spLocks/>
          </p:cNvSpPr>
          <p:nvPr/>
        </p:nvSpPr>
        <p:spPr bwMode="auto">
          <a:xfrm>
            <a:off x="5029200" y="6562725"/>
            <a:ext cx="4114800" cy="295275"/>
          </a:xfrm>
          <a:prstGeom prst="rect">
            <a:avLst/>
          </a:prstGeom>
          <a:noFill/>
          <a:ln w="9525">
            <a:noFill/>
            <a:miter lim="800000"/>
            <a:headEnd/>
            <a:tailEnd/>
          </a:ln>
        </p:spPr>
        <p:txBody>
          <a:bodyPr/>
          <a:lstStyle/>
          <a:p>
            <a:pPr algn="r"/>
            <a:r>
              <a:rPr lang="en-US" sz="800" dirty="0" smtClean="0">
                <a:latin typeface="Cambria" pitchFamily="18" charset="0"/>
              </a:rPr>
              <a:t>Property of Michigan District #1 - Reproduction Prohibited Without Written Permission</a:t>
            </a:r>
            <a:endParaRPr lang="en-US" sz="800" dirty="0">
              <a:latin typeface="Cambria" pitchFamily="18" charset="0"/>
            </a:endParaRPr>
          </a:p>
        </p:txBody>
      </p:sp>
    </p:spTree>
  </p:cSld>
  <p:clrMapOvr>
    <a:masterClrMapping/>
  </p:clrMapOvr>
  <p:transition advClick="0" advTm="2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39442</TotalTime>
  <Words>6233</Words>
  <Application>Microsoft Office PowerPoint</Application>
  <PresentationFormat>On-screen Show (4:3)</PresentationFormat>
  <Paragraphs>844</Paragraphs>
  <Slides>171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171</vt:i4>
      </vt:variant>
    </vt:vector>
  </HeadingPairs>
  <TitlesOfParts>
    <vt:vector size="173" baseType="lpstr">
      <vt:lpstr>Concourse</vt:lpstr>
      <vt:lpstr>Acrobat Document</vt:lpstr>
      <vt:lpstr>Marshal, Commander  and  Color Corpsmen Training</vt:lpstr>
      <vt:lpstr>Opening Prayer</vt:lpstr>
      <vt:lpstr>Pledge of Allegiance</vt:lpstr>
      <vt:lpstr>Training Outline </vt:lpstr>
      <vt:lpstr>Color Corps Test </vt:lpstr>
      <vt:lpstr>Color Corps Test </vt:lpstr>
      <vt:lpstr>Color Corps Test </vt:lpstr>
      <vt:lpstr>Color Corps Test </vt:lpstr>
      <vt:lpstr>Color Corps Test </vt:lpstr>
      <vt:lpstr>Color Corps Test </vt:lpstr>
      <vt:lpstr>Color Corps Test </vt:lpstr>
      <vt:lpstr>Color Corps Overview</vt:lpstr>
      <vt:lpstr>4th Degree Hierarchy</vt:lpstr>
      <vt:lpstr>Color Corps Overview – cont.</vt:lpstr>
      <vt:lpstr>4th Degree Color Corps Attire</vt:lpstr>
      <vt:lpstr>4th Degree Color Corps Attire</vt:lpstr>
      <vt:lpstr>Color Corps Appearance</vt:lpstr>
      <vt:lpstr>Color Corps Appearance</vt:lpstr>
      <vt:lpstr>Color Corps Appearance</vt:lpstr>
      <vt:lpstr>Color Corps Appearance</vt:lpstr>
      <vt:lpstr>Color Corps Appearance</vt:lpstr>
      <vt:lpstr>Color Corps Appearance</vt:lpstr>
      <vt:lpstr>Proper Protocol</vt:lpstr>
      <vt:lpstr>Proper Protocol</vt:lpstr>
      <vt:lpstr>Proper Protocol</vt:lpstr>
      <vt:lpstr>Supreme Directives</vt:lpstr>
      <vt:lpstr>Supreme Directives – cont.</vt:lpstr>
      <vt:lpstr>Supreme Directives – cont.</vt:lpstr>
      <vt:lpstr>Supreme Directives – cont.</vt:lpstr>
      <vt:lpstr>Supreme Directives – cont.</vt:lpstr>
      <vt:lpstr>Conditioning Your Beret</vt:lpstr>
      <vt:lpstr>Conditioning Your Beret</vt:lpstr>
      <vt:lpstr>Marshal, Commander Appointments</vt:lpstr>
      <vt:lpstr>Inspection of the Color Corps</vt:lpstr>
      <vt:lpstr>Giving Commands</vt:lpstr>
      <vt:lpstr>Giving Commands</vt:lpstr>
      <vt:lpstr>Mass Procedures</vt:lpstr>
      <vt:lpstr>Mass Procedures</vt:lpstr>
      <vt:lpstr>Mass Procedures</vt:lpstr>
      <vt:lpstr>Mass Procedures</vt:lpstr>
      <vt:lpstr>Mass Recessional With a “Wide” Center Aisle</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Mass Recessional With a “Narrow” Center Aisle</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Casket Watch</vt:lpstr>
      <vt:lpstr>Casket Watch</vt:lpstr>
      <vt:lpstr>Casket Watch</vt:lpstr>
      <vt:lpstr>Casket Watch</vt:lpstr>
      <vt:lpstr>Casket Watch</vt:lpstr>
      <vt:lpstr>Casket Watch, Church Etiquette</vt:lpstr>
      <vt:lpstr>Posting the Honor Guards</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Replacing the Honor Guards</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Posting the Colors</vt:lpstr>
      <vt:lpstr>Posting the Colors</vt:lpstr>
      <vt:lpstr>Posting the Colors</vt:lpstr>
      <vt:lpstr>#5 – Posting of the Colors</vt:lpstr>
      <vt:lpstr>Color Corps Request Form</vt:lpstr>
      <vt:lpstr>Color Corps Request Form</vt:lpstr>
      <vt:lpstr>Color Corps Request Form</vt:lpstr>
      <vt:lpstr>Color Corps Participation</vt:lpstr>
      <vt:lpstr>Color Corps Participation</vt:lpstr>
      <vt:lpstr>Color Corps Participation</vt:lpstr>
      <vt:lpstr>QUESTIONS?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Color Corps Training</dc:title>
  <dc:creator>Windows User</dc:creator>
  <cp:lastModifiedBy>Windows User</cp:lastModifiedBy>
  <cp:revision>49</cp:revision>
  <dcterms:created xsi:type="dcterms:W3CDTF">2019-09-19T21:01:27Z</dcterms:created>
  <dcterms:modified xsi:type="dcterms:W3CDTF">2021-01-16T15:42:11Z</dcterms:modified>
</cp:coreProperties>
</file>